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7F_7720AEBF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6" r:id="rId5"/>
  </p:sldMasterIdLst>
  <p:notesMasterIdLst>
    <p:notesMasterId r:id="rId13"/>
  </p:notesMasterIdLst>
  <p:sldIdLst>
    <p:sldId id="383" r:id="rId6"/>
    <p:sldId id="385" r:id="rId7"/>
    <p:sldId id="841" r:id="rId8"/>
    <p:sldId id="848" r:id="rId9"/>
    <p:sldId id="850" r:id="rId10"/>
    <p:sldId id="849" r:id="rId11"/>
    <p:sldId id="82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69EBEBD-2EC7-744B-8C4B-5EB55132803C}">
          <p14:sldIdLst>
            <p14:sldId id="383"/>
            <p14:sldId id="385"/>
            <p14:sldId id="841"/>
            <p14:sldId id="848"/>
            <p14:sldId id="850"/>
            <p14:sldId id="849"/>
            <p14:sldId id="826"/>
          </p14:sldIdLst>
        </p14:section>
      </p14:sectionLst>
    </p:ext>
    <p:ext uri="{EFAFB233-063F-42B5-8137-9DF3F51BA10A}">
      <p15:sldGuideLst xmlns:p15="http://schemas.microsoft.com/office/powerpoint/2012/main">
        <p15:guide id="3" pos="125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6B7515-AC56-8A49-65F4-965C7AB42697}" name="Gumpert, Simona" initials="GS" userId="S::simona.gumpert@it-novum.com::b1e1db13-eec6-4bcb-82ab-555ffcc53793" providerId="AD"/>
  <p188:author id="{776DF4BB-4974-814D-6EDC-2B463C036912}" name="Stark, Andreas" initials="SA" userId="S::andreas.stark@it-novum.com::4d55d247-6149-40b4-a1d8-439b853264f6" providerId="AD"/>
  <p188:author id="{5FB477D2-4943-0BFB-84CE-DB5E13F16582}" name="Werthmüller, Carolin" initials="WC" userId="S::carolin.werthmueller@it-novum.com::fc544f64-f77b-4c66-b61b-537904068a7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a Gumpert" initials="SG" lastIdx="12" clrIdx="0">
    <p:extLst>
      <p:ext uri="{19B8F6BF-5375-455C-9EA6-DF929625EA0E}">
        <p15:presenceInfo xmlns:p15="http://schemas.microsoft.com/office/powerpoint/2012/main" userId="S::Simona.Gumpert@it-novum.com::77e76d59-d864-4f64-9e50-33cda58122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1B537D"/>
    <a:srgbClr val="DB0031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12DD02-DCB9-41CD-BA07-93CE46B2323A}" v="23" dt="2024-01-16T16:43:39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700"/>
  </p:normalViewPr>
  <p:slideViewPr>
    <p:cSldViewPr snapToGrid="0">
      <p:cViewPr varScale="1">
        <p:scale>
          <a:sx n="105" d="100"/>
          <a:sy n="105" d="100"/>
        </p:scale>
        <p:origin x="744" y="78"/>
      </p:cViewPr>
      <p:guideLst>
        <p:guide pos="1255"/>
        <p:guide orient="horz" pos="377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yev, Huseyn" userId="adae5209-c6e6-4ca0-9c10-c648d3d9e5be" providerId="ADAL" clId="{7912DD02-DCB9-41CD-BA07-93CE46B2323A}"/>
    <pc:docChg chg="undo custSel addSld delSld modSld sldOrd modSection">
      <pc:chgData name="Abdullayev, Huseyn" userId="adae5209-c6e6-4ca0-9c10-c648d3d9e5be" providerId="ADAL" clId="{7912DD02-DCB9-41CD-BA07-93CE46B2323A}" dt="2024-01-17T11:57:28.917" v="684" actId="2890"/>
      <pc:docMkLst>
        <pc:docMk/>
      </pc:docMkLst>
      <pc:sldChg chg="modSp mod">
        <pc:chgData name="Abdullayev, Huseyn" userId="adae5209-c6e6-4ca0-9c10-c648d3d9e5be" providerId="ADAL" clId="{7912DD02-DCB9-41CD-BA07-93CE46B2323A}" dt="2024-01-16T13:10:28.990" v="606"/>
        <pc:sldMkLst>
          <pc:docMk/>
          <pc:sldMk cId="1998630591" sldId="383"/>
        </pc:sldMkLst>
        <pc:spChg chg="mod">
          <ac:chgData name="Abdullayev, Huseyn" userId="adae5209-c6e6-4ca0-9c10-c648d3d9e5be" providerId="ADAL" clId="{7912DD02-DCB9-41CD-BA07-93CE46B2323A}" dt="2024-01-16T13:10:28.990" v="606"/>
          <ac:spMkLst>
            <pc:docMk/>
            <pc:sldMk cId="1998630591" sldId="383"/>
            <ac:spMk id="7" creationId="{B5D7C3AE-6289-8A37-0A01-0108CEBCED6F}"/>
          </ac:spMkLst>
        </pc:spChg>
      </pc:sldChg>
      <pc:sldChg chg="addSp delSp modSp del mod">
        <pc:chgData name="Abdullayev, Huseyn" userId="adae5209-c6e6-4ca0-9c10-c648d3d9e5be" providerId="ADAL" clId="{7912DD02-DCB9-41CD-BA07-93CE46B2323A}" dt="2024-01-16T10:10:32.521" v="564" actId="2696"/>
        <pc:sldMkLst>
          <pc:docMk/>
          <pc:sldMk cId="770509096" sldId="384"/>
        </pc:sldMkLst>
        <pc:spChg chg="del">
          <ac:chgData name="Abdullayev, Huseyn" userId="adae5209-c6e6-4ca0-9c10-c648d3d9e5be" providerId="ADAL" clId="{7912DD02-DCB9-41CD-BA07-93CE46B2323A}" dt="2024-01-16T10:10:28.942" v="563" actId="478"/>
          <ac:spMkLst>
            <pc:docMk/>
            <pc:sldMk cId="770509096" sldId="384"/>
            <ac:spMk id="4" creationId="{4934A515-531D-4949-8D03-2F9B1A48D223}"/>
          </ac:spMkLst>
        </pc:spChg>
        <pc:spChg chg="add mod">
          <ac:chgData name="Abdullayev, Huseyn" userId="adae5209-c6e6-4ca0-9c10-c648d3d9e5be" providerId="ADAL" clId="{7912DD02-DCB9-41CD-BA07-93CE46B2323A}" dt="2024-01-16T10:10:28.942" v="563" actId="478"/>
          <ac:spMkLst>
            <pc:docMk/>
            <pc:sldMk cId="770509096" sldId="384"/>
            <ac:spMk id="5" creationId="{F60F0A46-4DA6-6A41-D83A-5A6D2E56E7F4}"/>
          </ac:spMkLst>
        </pc:spChg>
      </pc:sldChg>
      <pc:sldChg chg="modSp mod">
        <pc:chgData name="Abdullayev, Huseyn" userId="adae5209-c6e6-4ca0-9c10-c648d3d9e5be" providerId="ADAL" clId="{7912DD02-DCB9-41CD-BA07-93CE46B2323A}" dt="2024-01-16T16:47:30.060" v="681"/>
        <pc:sldMkLst>
          <pc:docMk/>
          <pc:sldMk cId="4061372790" sldId="385"/>
        </pc:sldMkLst>
        <pc:spChg chg="mod">
          <ac:chgData name="Abdullayev, Huseyn" userId="adae5209-c6e6-4ca0-9c10-c648d3d9e5be" providerId="ADAL" clId="{7912DD02-DCB9-41CD-BA07-93CE46B2323A}" dt="2024-01-16T16:47:30.060" v="681"/>
          <ac:spMkLst>
            <pc:docMk/>
            <pc:sldMk cId="4061372790" sldId="385"/>
            <ac:spMk id="5" creationId="{EDB1FDA7-A4C0-7A2E-2205-D803594CA91C}"/>
          </ac:spMkLst>
        </pc:spChg>
      </pc:sldChg>
      <pc:sldChg chg="addSp delSp modSp del mod setBg">
        <pc:chgData name="Abdullayev, Huseyn" userId="adae5209-c6e6-4ca0-9c10-c648d3d9e5be" providerId="ADAL" clId="{7912DD02-DCB9-41CD-BA07-93CE46B2323A}" dt="2024-01-16T16:34:44.262" v="631" actId="2696"/>
        <pc:sldMkLst>
          <pc:docMk/>
          <pc:sldMk cId="2051417719" sldId="833"/>
        </pc:sldMkLst>
        <pc:spChg chg="mod">
          <ac:chgData name="Abdullayev, Huseyn" userId="adae5209-c6e6-4ca0-9c10-c648d3d9e5be" providerId="ADAL" clId="{7912DD02-DCB9-41CD-BA07-93CE46B2323A}" dt="2024-01-16T09:30:43.760" v="74" actId="26606"/>
          <ac:spMkLst>
            <pc:docMk/>
            <pc:sldMk cId="2051417719" sldId="833"/>
            <ac:spMk id="2" creationId="{72D9802B-C517-886B-EE8B-1ED1B25FC8B0}"/>
          </ac:spMkLst>
        </pc:spChg>
        <pc:spChg chg="add mod">
          <ac:chgData name="Abdullayev, Huseyn" userId="adae5209-c6e6-4ca0-9c10-c648d3d9e5be" providerId="ADAL" clId="{7912DD02-DCB9-41CD-BA07-93CE46B2323A}" dt="2024-01-16T16:34:26.333" v="625" actId="1076"/>
          <ac:spMkLst>
            <pc:docMk/>
            <pc:sldMk cId="2051417719" sldId="833"/>
            <ac:spMk id="6" creationId="{5DB12D10-1CFF-E8BE-F2B7-E4AED65A0A0B}"/>
          </ac:spMkLst>
        </pc:spChg>
        <pc:spChg chg="add mod">
          <ac:chgData name="Abdullayev, Huseyn" userId="adae5209-c6e6-4ca0-9c10-c648d3d9e5be" providerId="ADAL" clId="{7912DD02-DCB9-41CD-BA07-93CE46B2323A}" dt="2024-01-16T09:34:39.650" v="209" actId="20577"/>
          <ac:spMkLst>
            <pc:docMk/>
            <pc:sldMk cId="2051417719" sldId="833"/>
            <ac:spMk id="7" creationId="{4782EA03-66F2-A91C-4D24-187858761E02}"/>
          </ac:spMkLst>
        </pc:spChg>
        <pc:spChg chg="add">
          <ac:chgData name="Abdullayev, Huseyn" userId="adae5209-c6e6-4ca0-9c10-c648d3d9e5be" providerId="ADAL" clId="{7912DD02-DCB9-41CD-BA07-93CE46B2323A}" dt="2024-01-16T09:30:43.760" v="74" actId="26606"/>
          <ac:spMkLst>
            <pc:docMk/>
            <pc:sldMk cId="2051417719" sldId="833"/>
            <ac:spMk id="9" creationId="{A4AC5506-6312-4701-8D3C-40187889A947}"/>
          </ac:spMkLst>
        </pc:spChg>
        <pc:spChg chg="del mod">
          <ac:chgData name="Abdullayev, Huseyn" userId="adae5209-c6e6-4ca0-9c10-c648d3d9e5be" providerId="ADAL" clId="{7912DD02-DCB9-41CD-BA07-93CE46B2323A}" dt="2024-01-16T09:28:37.440" v="34" actId="478"/>
          <ac:spMkLst>
            <pc:docMk/>
            <pc:sldMk cId="2051417719" sldId="833"/>
            <ac:spMk id="11" creationId="{A641F0BE-BE99-1A39-EF16-B3B7E7B3D204}"/>
          </ac:spMkLst>
        </pc:spChg>
        <pc:picChg chg="add mod">
          <ac:chgData name="Abdullayev, Huseyn" userId="adae5209-c6e6-4ca0-9c10-c648d3d9e5be" providerId="ADAL" clId="{7912DD02-DCB9-41CD-BA07-93CE46B2323A}" dt="2024-01-16T10:07:29.674" v="506" actId="1076"/>
          <ac:picMkLst>
            <pc:docMk/>
            <pc:sldMk cId="2051417719" sldId="833"/>
            <ac:picMk id="4" creationId="{9BC74EAA-F44D-C5B3-EF1D-B144DD2B794B}"/>
          </ac:picMkLst>
        </pc:picChg>
        <pc:picChg chg="del">
          <ac:chgData name="Abdullayev, Huseyn" userId="adae5209-c6e6-4ca0-9c10-c648d3d9e5be" providerId="ADAL" clId="{7912DD02-DCB9-41CD-BA07-93CE46B2323A}" dt="2024-01-16T09:28:35.221" v="32" actId="478"/>
          <ac:picMkLst>
            <pc:docMk/>
            <pc:sldMk cId="2051417719" sldId="833"/>
            <ac:picMk id="10" creationId="{BF1D9A9B-AD82-0F19-7B31-CB24E17B5389}"/>
          </ac:picMkLst>
        </pc:picChg>
        <pc:picChg chg="add del">
          <ac:chgData name="Abdullayev, Huseyn" userId="adae5209-c6e6-4ca0-9c10-c648d3d9e5be" providerId="ADAL" clId="{7912DD02-DCB9-41CD-BA07-93CE46B2323A}" dt="2024-01-16T10:07:31.883" v="508" actId="21"/>
          <ac:picMkLst>
            <pc:docMk/>
            <pc:sldMk cId="2051417719" sldId="833"/>
            <ac:picMk id="12" creationId="{0F368EEB-D3C7-8906-D1BE-E2242CA4CBF4}"/>
          </ac:picMkLst>
        </pc:picChg>
      </pc:sldChg>
      <pc:sldChg chg="del">
        <pc:chgData name="Abdullayev, Huseyn" userId="adae5209-c6e6-4ca0-9c10-c648d3d9e5be" providerId="ADAL" clId="{7912DD02-DCB9-41CD-BA07-93CE46B2323A}" dt="2024-01-16T09:31:03.454" v="78" actId="2696"/>
        <pc:sldMkLst>
          <pc:docMk/>
          <pc:sldMk cId="3892868418" sldId="836"/>
        </pc:sldMkLst>
      </pc:sldChg>
      <pc:sldChg chg="modSp mod">
        <pc:chgData name="Abdullayev, Huseyn" userId="adae5209-c6e6-4ca0-9c10-c648d3d9e5be" providerId="ADAL" clId="{7912DD02-DCB9-41CD-BA07-93CE46B2323A}" dt="2024-01-16T16:39:03.379" v="668" actId="108"/>
        <pc:sldMkLst>
          <pc:docMk/>
          <pc:sldMk cId="502399358" sldId="837"/>
        </pc:sldMkLst>
        <pc:spChg chg="mod">
          <ac:chgData name="Abdullayev, Huseyn" userId="adae5209-c6e6-4ca0-9c10-c648d3d9e5be" providerId="ADAL" clId="{7912DD02-DCB9-41CD-BA07-93CE46B2323A}" dt="2024-01-16T16:39:03.379" v="668" actId="108"/>
          <ac:spMkLst>
            <pc:docMk/>
            <pc:sldMk cId="502399358" sldId="837"/>
            <ac:spMk id="4" creationId="{4934A515-531D-4949-8D03-2F9B1A48D223}"/>
          </ac:spMkLst>
        </pc:spChg>
      </pc:sldChg>
      <pc:sldChg chg="del">
        <pc:chgData name="Abdullayev, Huseyn" userId="adae5209-c6e6-4ca0-9c10-c648d3d9e5be" providerId="ADAL" clId="{7912DD02-DCB9-41CD-BA07-93CE46B2323A}" dt="2024-01-16T09:30:57.618" v="76" actId="2696"/>
        <pc:sldMkLst>
          <pc:docMk/>
          <pc:sldMk cId="718418249" sldId="838"/>
        </pc:sldMkLst>
      </pc:sldChg>
      <pc:sldChg chg="del">
        <pc:chgData name="Abdullayev, Huseyn" userId="adae5209-c6e6-4ca0-9c10-c648d3d9e5be" providerId="ADAL" clId="{7912DD02-DCB9-41CD-BA07-93CE46B2323A}" dt="2024-01-16T09:30:59.560" v="77" actId="2696"/>
        <pc:sldMkLst>
          <pc:docMk/>
          <pc:sldMk cId="2885428632" sldId="839"/>
        </pc:sldMkLst>
      </pc:sldChg>
      <pc:sldChg chg="addSp delSp modSp add del mod">
        <pc:chgData name="Abdullayev, Huseyn" userId="adae5209-c6e6-4ca0-9c10-c648d3d9e5be" providerId="ADAL" clId="{7912DD02-DCB9-41CD-BA07-93CE46B2323A}" dt="2024-01-16T16:35:24.249" v="641" actId="2696"/>
        <pc:sldMkLst>
          <pc:docMk/>
          <pc:sldMk cId="2403905325" sldId="840"/>
        </pc:sldMkLst>
        <pc:spChg chg="add del mod">
          <ac:chgData name="Abdullayev, Huseyn" userId="adae5209-c6e6-4ca0-9c10-c648d3d9e5be" providerId="ADAL" clId="{7912DD02-DCB9-41CD-BA07-93CE46B2323A}" dt="2024-01-16T09:32:29.727" v="99"/>
          <ac:spMkLst>
            <pc:docMk/>
            <pc:sldMk cId="2403905325" sldId="840"/>
            <ac:spMk id="5" creationId="{A7792E61-CD0A-243C-A7BF-1C430F82DEB7}"/>
          </ac:spMkLst>
        </pc:spChg>
        <pc:spChg chg="add del mod">
          <ac:chgData name="Abdullayev, Huseyn" userId="adae5209-c6e6-4ca0-9c10-c648d3d9e5be" providerId="ADAL" clId="{7912DD02-DCB9-41CD-BA07-93CE46B2323A}" dt="2024-01-16T09:32:02.854" v="90"/>
          <ac:spMkLst>
            <pc:docMk/>
            <pc:sldMk cId="2403905325" sldId="840"/>
            <ac:spMk id="6" creationId="{5582CF86-9C87-119E-E0FA-8C7D1867D838}"/>
          </ac:spMkLst>
        </pc:spChg>
        <pc:spChg chg="add mod">
          <ac:chgData name="Abdullayev, Huseyn" userId="adae5209-c6e6-4ca0-9c10-c648d3d9e5be" providerId="ADAL" clId="{7912DD02-DCB9-41CD-BA07-93CE46B2323A}" dt="2024-01-16T09:32:26.764" v="96" actId="1076"/>
          <ac:spMkLst>
            <pc:docMk/>
            <pc:sldMk cId="2403905325" sldId="840"/>
            <ac:spMk id="8" creationId="{C0DB4F56-C40A-1B67-FE52-1239F6D27745}"/>
          </ac:spMkLst>
        </pc:spChg>
        <pc:picChg chg="mod">
          <ac:chgData name="Abdullayev, Huseyn" userId="adae5209-c6e6-4ca0-9c10-c648d3d9e5be" providerId="ADAL" clId="{7912DD02-DCB9-41CD-BA07-93CE46B2323A}" dt="2024-01-16T10:11:27.858" v="566" actId="1076"/>
          <ac:picMkLst>
            <pc:docMk/>
            <pc:sldMk cId="2403905325" sldId="840"/>
            <ac:picMk id="4" creationId="{9BC74EAA-F44D-C5B3-EF1D-B144DD2B794B}"/>
          </ac:picMkLst>
        </pc:picChg>
      </pc:sldChg>
      <pc:sldChg chg="addSp delSp modSp new mod ord">
        <pc:chgData name="Abdullayev, Huseyn" userId="adae5209-c6e6-4ca0-9c10-c648d3d9e5be" providerId="ADAL" clId="{7912DD02-DCB9-41CD-BA07-93CE46B2323A}" dt="2024-01-16T13:10:28.889" v="604" actId="20577"/>
        <pc:sldMkLst>
          <pc:docMk/>
          <pc:sldMk cId="1858606810" sldId="841"/>
        </pc:sldMkLst>
        <pc:spChg chg="mod">
          <ac:chgData name="Abdullayev, Huseyn" userId="adae5209-c6e6-4ca0-9c10-c648d3d9e5be" providerId="ADAL" clId="{7912DD02-DCB9-41CD-BA07-93CE46B2323A}" dt="2024-01-16T13:10:28.889" v="604" actId="20577"/>
          <ac:spMkLst>
            <pc:docMk/>
            <pc:sldMk cId="1858606810" sldId="841"/>
            <ac:spMk id="2" creationId="{F72E93D1-EE24-284B-815F-61C30707BF07}"/>
          </ac:spMkLst>
        </pc:spChg>
        <pc:spChg chg="del">
          <ac:chgData name="Abdullayev, Huseyn" userId="adae5209-c6e6-4ca0-9c10-c648d3d9e5be" providerId="ADAL" clId="{7912DD02-DCB9-41CD-BA07-93CE46B2323A}" dt="2024-01-16T09:40:28.440" v="221" actId="22"/>
          <ac:spMkLst>
            <pc:docMk/>
            <pc:sldMk cId="1858606810" sldId="841"/>
            <ac:spMk id="3" creationId="{16C4D886-2812-AA0D-3DA7-772CBC86F785}"/>
          </ac:spMkLst>
        </pc:spChg>
        <pc:spChg chg="add del mod">
          <ac:chgData name="Abdullayev, Huseyn" userId="adae5209-c6e6-4ca0-9c10-c648d3d9e5be" providerId="ADAL" clId="{7912DD02-DCB9-41CD-BA07-93CE46B2323A}" dt="2024-01-16T09:43:33.642" v="239"/>
          <ac:spMkLst>
            <pc:docMk/>
            <pc:sldMk cId="1858606810" sldId="841"/>
            <ac:spMk id="6" creationId="{1655F46A-7C6F-44E8-DE78-C494C3132DA6}"/>
          </ac:spMkLst>
        </pc:spChg>
        <pc:spChg chg="add mod">
          <ac:chgData name="Abdullayev, Huseyn" userId="adae5209-c6e6-4ca0-9c10-c648d3d9e5be" providerId="ADAL" clId="{7912DD02-DCB9-41CD-BA07-93CE46B2323A}" dt="2024-01-16T09:44:57.740" v="355" actId="20577"/>
          <ac:spMkLst>
            <pc:docMk/>
            <pc:sldMk cId="1858606810" sldId="841"/>
            <ac:spMk id="8" creationId="{4CEF0F7C-BB89-0A74-146D-0471592BB475}"/>
          </ac:spMkLst>
        </pc:spChg>
        <pc:spChg chg="add mod">
          <ac:chgData name="Abdullayev, Huseyn" userId="adae5209-c6e6-4ca0-9c10-c648d3d9e5be" providerId="ADAL" clId="{7912DD02-DCB9-41CD-BA07-93CE46B2323A}" dt="2024-01-16T09:45:05.326" v="357" actId="1076"/>
          <ac:spMkLst>
            <pc:docMk/>
            <pc:sldMk cId="1858606810" sldId="841"/>
            <ac:spMk id="12" creationId="{757A5BB1-908F-4319-C869-3DF6D6835BB1}"/>
          </ac:spMkLst>
        </pc:spChg>
        <pc:picChg chg="add del mod ord">
          <ac:chgData name="Abdullayev, Huseyn" userId="adae5209-c6e6-4ca0-9c10-c648d3d9e5be" providerId="ADAL" clId="{7912DD02-DCB9-41CD-BA07-93CE46B2323A}" dt="2024-01-16T09:43:33.641" v="237" actId="478"/>
          <ac:picMkLst>
            <pc:docMk/>
            <pc:sldMk cId="1858606810" sldId="841"/>
            <ac:picMk id="5" creationId="{4B0BA0B0-EBBA-E275-C4C7-F20C6A048F45}"/>
          </ac:picMkLst>
        </pc:picChg>
        <pc:picChg chg="add mod">
          <ac:chgData name="Abdullayev, Huseyn" userId="adae5209-c6e6-4ca0-9c10-c648d3d9e5be" providerId="ADAL" clId="{7912DD02-DCB9-41CD-BA07-93CE46B2323A}" dt="2024-01-16T09:45:02.986" v="356" actId="1076"/>
          <ac:picMkLst>
            <pc:docMk/>
            <pc:sldMk cId="1858606810" sldId="841"/>
            <ac:picMk id="10" creationId="{28B4F512-9FC8-EA0C-0FBF-1B5F263DC1E1}"/>
          </ac:picMkLst>
        </pc:picChg>
      </pc:sldChg>
      <pc:sldChg chg="new del">
        <pc:chgData name="Abdullayev, Huseyn" userId="adae5209-c6e6-4ca0-9c10-c648d3d9e5be" providerId="ADAL" clId="{7912DD02-DCB9-41CD-BA07-93CE46B2323A}" dt="2024-01-16T09:46:16.998" v="360" actId="47"/>
        <pc:sldMkLst>
          <pc:docMk/>
          <pc:sldMk cId="659662282" sldId="842"/>
        </pc:sldMkLst>
      </pc:sldChg>
      <pc:sldChg chg="addSp delSp modSp add del mod setBg">
        <pc:chgData name="Abdullayev, Huseyn" userId="adae5209-c6e6-4ca0-9c10-c648d3d9e5be" providerId="ADAL" clId="{7912DD02-DCB9-41CD-BA07-93CE46B2323A}" dt="2024-01-16T16:37:39.458" v="665" actId="2696"/>
        <pc:sldMkLst>
          <pc:docMk/>
          <pc:sldMk cId="1994670330" sldId="843"/>
        </pc:sldMkLst>
        <pc:spChg chg="mod ord">
          <ac:chgData name="Abdullayev, Huseyn" userId="adae5209-c6e6-4ca0-9c10-c648d3d9e5be" providerId="ADAL" clId="{7912DD02-DCB9-41CD-BA07-93CE46B2323A}" dt="2024-01-16T16:33:16.845" v="610" actId="108"/>
          <ac:spMkLst>
            <pc:docMk/>
            <pc:sldMk cId="1994670330" sldId="843"/>
            <ac:spMk id="2" creationId="{F72E93D1-EE24-284B-815F-61C30707BF07}"/>
          </ac:spMkLst>
        </pc:spChg>
        <pc:spChg chg="add mod">
          <ac:chgData name="Abdullayev, Huseyn" userId="adae5209-c6e6-4ca0-9c10-c648d3d9e5be" providerId="ADAL" clId="{7912DD02-DCB9-41CD-BA07-93CE46B2323A}" dt="2024-01-16T09:49:42.467" v="423" actId="1076"/>
          <ac:spMkLst>
            <pc:docMk/>
            <pc:sldMk cId="1994670330" sldId="843"/>
            <ac:spMk id="5" creationId="{B22ADC38-9E72-4284-1A85-6162488F7A8E}"/>
          </ac:spMkLst>
        </pc:spChg>
        <pc:spChg chg="del mod">
          <ac:chgData name="Abdullayev, Huseyn" userId="adae5209-c6e6-4ca0-9c10-c648d3d9e5be" providerId="ADAL" clId="{7912DD02-DCB9-41CD-BA07-93CE46B2323A}" dt="2024-01-16T09:47:00.987" v="366" actId="22"/>
          <ac:spMkLst>
            <pc:docMk/>
            <pc:sldMk cId="1994670330" sldId="843"/>
            <ac:spMk id="8" creationId="{4CEF0F7C-BB89-0A74-146D-0471592BB475}"/>
          </ac:spMkLst>
        </pc:spChg>
        <pc:spChg chg="del">
          <ac:chgData name="Abdullayev, Huseyn" userId="adae5209-c6e6-4ca0-9c10-c648d3d9e5be" providerId="ADAL" clId="{7912DD02-DCB9-41CD-BA07-93CE46B2323A}" dt="2024-01-16T09:46:31.054" v="364" actId="478"/>
          <ac:spMkLst>
            <pc:docMk/>
            <pc:sldMk cId="1994670330" sldId="843"/>
            <ac:spMk id="12" creationId="{757A5BB1-908F-4319-C869-3DF6D6835BB1}"/>
          </ac:spMkLst>
        </pc:spChg>
        <pc:spChg chg="add del">
          <ac:chgData name="Abdullayev, Huseyn" userId="adae5209-c6e6-4ca0-9c10-c648d3d9e5be" providerId="ADAL" clId="{7912DD02-DCB9-41CD-BA07-93CE46B2323A}" dt="2024-01-16T09:47:36.019" v="384" actId="478"/>
          <ac:spMkLst>
            <pc:docMk/>
            <pc:sldMk cId="1994670330" sldId="843"/>
            <ac:spMk id="14" creationId="{F5DE9A98-A684-6CB3-A8F3-14CC66C6E79C}"/>
          </ac:spMkLst>
        </pc:spChg>
        <pc:spChg chg="add del">
          <ac:chgData name="Abdullayev, Huseyn" userId="adae5209-c6e6-4ca0-9c10-c648d3d9e5be" providerId="ADAL" clId="{7912DD02-DCB9-41CD-BA07-93CE46B2323A}" dt="2024-01-16T09:47:20.332" v="374" actId="26606"/>
          <ac:spMkLst>
            <pc:docMk/>
            <pc:sldMk cId="1994670330" sldId="843"/>
            <ac:spMk id="15" creationId="{27427488-068E-4B55-AC8D-CD070B8CD46D}"/>
          </ac:spMkLst>
        </pc:spChg>
        <pc:spChg chg="add del">
          <ac:chgData name="Abdullayev, Huseyn" userId="adae5209-c6e6-4ca0-9c10-c648d3d9e5be" providerId="ADAL" clId="{7912DD02-DCB9-41CD-BA07-93CE46B2323A}" dt="2024-01-16T09:50:16.862" v="427" actId="22"/>
          <ac:spMkLst>
            <pc:docMk/>
            <pc:sldMk cId="1994670330" sldId="843"/>
            <ac:spMk id="16" creationId="{83807E3D-8E1F-1D22-0138-440AAFC7485A}"/>
          </ac:spMkLst>
        </pc:spChg>
        <pc:spChg chg="add del">
          <ac:chgData name="Abdullayev, Huseyn" userId="adae5209-c6e6-4ca0-9c10-c648d3d9e5be" providerId="ADAL" clId="{7912DD02-DCB9-41CD-BA07-93CE46B2323A}" dt="2024-01-16T09:47:20.332" v="374" actId="26606"/>
          <ac:spMkLst>
            <pc:docMk/>
            <pc:sldMk cId="1994670330" sldId="843"/>
            <ac:spMk id="21" creationId="{44D26783-C1CA-4BE1-9D40-3EA516AE3E0E}"/>
          </ac:spMkLst>
        </pc:spChg>
        <pc:spChg chg="add del">
          <ac:chgData name="Abdullayev, Huseyn" userId="adae5209-c6e6-4ca0-9c10-c648d3d9e5be" providerId="ADAL" clId="{7912DD02-DCB9-41CD-BA07-93CE46B2323A}" dt="2024-01-16T09:47:20.332" v="374" actId="26606"/>
          <ac:spMkLst>
            <pc:docMk/>
            <pc:sldMk cId="1994670330" sldId="843"/>
            <ac:spMk id="23" creationId="{A20AF199-99C2-4569-9CAF-24514AE5E82A}"/>
          </ac:spMkLst>
        </pc:spChg>
        <pc:spChg chg="add del">
          <ac:chgData name="Abdullayev, Huseyn" userId="adae5209-c6e6-4ca0-9c10-c648d3d9e5be" providerId="ADAL" clId="{7912DD02-DCB9-41CD-BA07-93CE46B2323A}" dt="2024-01-16T09:47:23.244" v="376" actId="26606"/>
          <ac:spMkLst>
            <pc:docMk/>
            <pc:sldMk cId="1994670330" sldId="843"/>
            <ac:spMk id="25" creationId="{53F29798-D584-4792-9B62-3F5F5C36D619}"/>
          </ac:spMkLst>
        </pc:spChg>
        <pc:spChg chg="add del">
          <ac:chgData name="Abdullayev, Huseyn" userId="adae5209-c6e6-4ca0-9c10-c648d3d9e5be" providerId="ADAL" clId="{7912DD02-DCB9-41CD-BA07-93CE46B2323A}" dt="2024-01-16T09:47:26.420" v="378" actId="26606"/>
          <ac:spMkLst>
            <pc:docMk/>
            <pc:sldMk cId="1994670330" sldId="843"/>
            <ac:spMk id="29" creationId="{7ADD6C35-4B10-4BFC-BAD6-56B49A790F4B}"/>
          </ac:spMkLst>
        </pc:spChg>
        <pc:spChg chg="add del">
          <ac:chgData name="Abdullayev, Huseyn" userId="adae5209-c6e6-4ca0-9c10-c648d3d9e5be" providerId="ADAL" clId="{7912DD02-DCB9-41CD-BA07-93CE46B2323A}" dt="2024-01-16T09:50:18.867" v="429" actId="22"/>
          <ac:spMkLst>
            <pc:docMk/>
            <pc:sldMk cId="1994670330" sldId="843"/>
            <ac:spMk id="34" creationId="{121A01BF-9B81-5695-70C2-9102B3E35247}"/>
          </ac:spMkLst>
        </pc:spChg>
        <pc:spChg chg="add del">
          <ac:chgData name="Abdullayev, Huseyn" userId="adae5209-c6e6-4ca0-9c10-c648d3d9e5be" providerId="ADAL" clId="{7912DD02-DCB9-41CD-BA07-93CE46B2323A}" dt="2024-01-16T09:49:06.196" v="405" actId="26606"/>
          <ac:spMkLst>
            <pc:docMk/>
            <pc:sldMk cId="1994670330" sldId="843"/>
            <ac:spMk id="35" creationId="{B712E947-0734-45F9-9C4F-41114EC3A33E}"/>
          </ac:spMkLst>
        </pc:spChg>
        <pc:spChg chg="add del">
          <ac:chgData name="Abdullayev, Huseyn" userId="adae5209-c6e6-4ca0-9c10-c648d3d9e5be" providerId="ADAL" clId="{7912DD02-DCB9-41CD-BA07-93CE46B2323A}" dt="2024-01-16T09:49:06.196" v="405" actId="26606"/>
          <ac:spMkLst>
            <pc:docMk/>
            <pc:sldMk cId="1994670330" sldId="843"/>
            <ac:spMk id="36" creationId="{5A65989E-BBD5-44D7-AA86-7AFD5D46BBC0}"/>
          </ac:spMkLst>
        </pc:spChg>
        <pc:spChg chg="add del">
          <ac:chgData name="Abdullayev, Huseyn" userId="adae5209-c6e6-4ca0-9c10-c648d3d9e5be" providerId="ADAL" clId="{7912DD02-DCB9-41CD-BA07-93CE46B2323A}" dt="2024-01-16T09:49:06.196" v="405" actId="26606"/>
          <ac:spMkLst>
            <pc:docMk/>
            <pc:sldMk cId="1994670330" sldId="843"/>
            <ac:spMk id="37" creationId="{231A2881-D8D7-4A7D-ACA3-E9F849F853D8}"/>
          </ac:spMkLst>
        </pc:spChg>
        <pc:spChg chg="add del">
          <ac:chgData name="Abdullayev, Huseyn" userId="adae5209-c6e6-4ca0-9c10-c648d3d9e5be" providerId="ADAL" clId="{7912DD02-DCB9-41CD-BA07-93CE46B2323A}" dt="2024-01-16T09:50:20.771" v="431" actId="22"/>
          <ac:spMkLst>
            <pc:docMk/>
            <pc:sldMk cId="1994670330" sldId="843"/>
            <ac:spMk id="39" creationId="{FEB792AE-B85E-F19D-1310-FEBAB7D24A8E}"/>
          </ac:spMkLst>
        </pc:spChg>
        <pc:spChg chg="add mod">
          <ac:chgData name="Abdullayev, Huseyn" userId="adae5209-c6e6-4ca0-9c10-c648d3d9e5be" providerId="ADAL" clId="{7912DD02-DCB9-41CD-BA07-93CE46B2323A}" dt="2024-01-16T09:51:11.921" v="447" actId="1076"/>
          <ac:spMkLst>
            <pc:docMk/>
            <pc:sldMk cId="1994670330" sldId="843"/>
            <ac:spMk id="41" creationId="{DD7794AF-F287-2749-169C-464BB6FAAF11}"/>
          </ac:spMkLst>
        </pc:spChg>
        <pc:spChg chg="add del">
          <ac:chgData name="Abdullayev, Huseyn" userId="adae5209-c6e6-4ca0-9c10-c648d3d9e5be" providerId="ADAL" clId="{7912DD02-DCB9-41CD-BA07-93CE46B2323A}" dt="2024-01-16T09:49:05.226" v="402" actId="26606"/>
          <ac:spMkLst>
            <pc:docMk/>
            <pc:sldMk cId="1994670330" sldId="843"/>
            <ac:spMk id="42" creationId="{04695F26-39DB-450E-B464-9C76CD233B36}"/>
          </ac:spMkLst>
        </pc:spChg>
        <pc:spChg chg="add del">
          <ac:chgData name="Abdullayev, Huseyn" userId="adae5209-c6e6-4ca0-9c10-c648d3d9e5be" providerId="ADAL" clId="{7912DD02-DCB9-41CD-BA07-93CE46B2323A}" dt="2024-01-16T09:49:05.226" v="402" actId="26606"/>
          <ac:spMkLst>
            <pc:docMk/>
            <pc:sldMk cId="1994670330" sldId="843"/>
            <ac:spMk id="44" creationId="{2F42E55F-A297-474F-AF2D-6D3A15822BCA}"/>
          </ac:spMkLst>
        </pc:spChg>
        <pc:spChg chg="add">
          <ac:chgData name="Abdullayev, Huseyn" userId="adae5209-c6e6-4ca0-9c10-c648d3d9e5be" providerId="ADAL" clId="{7912DD02-DCB9-41CD-BA07-93CE46B2323A}" dt="2024-01-16T09:49:06.196" v="405" actId="26606"/>
          <ac:spMkLst>
            <pc:docMk/>
            <pc:sldMk cId="1994670330" sldId="843"/>
            <ac:spMk id="48" creationId="{D87C4F29-0DC4-4901-A2FD-7C88889E6035}"/>
          </ac:spMkLst>
        </pc:spChg>
        <pc:spChg chg="add">
          <ac:chgData name="Abdullayev, Huseyn" userId="adae5209-c6e6-4ca0-9c10-c648d3d9e5be" providerId="ADAL" clId="{7912DD02-DCB9-41CD-BA07-93CE46B2323A}" dt="2024-01-16T09:49:06.196" v="405" actId="26606"/>
          <ac:spMkLst>
            <pc:docMk/>
            <pc:sldMk cId="1994670330" sldId="843"/>
            <ac:spMk id="50" creationId="{E6A781BA-2341-444F-811D-870633C4FB0B}"/>
          </ac:spMkLst>
        </pc:spChg>
        <pc:spChg chg="add del">
          <ac:chgData name="Abdullayev, Huseyn" userId="adae5209-c6e6-4ca0-9c10-c648d3d9e5be" providerId="ADAL" clId="{7912DD02-DCB9-41CD-BA07-93CE46B2323A}" dt="2024-01-16T09:49:06.174" v="404" actId="26606"/>
          <ac:spMkLst>
            <pc:docMk/>
            <pc:sldMk cId="1994670330" sldId="843"/>
            <ac:spMk id="52" creationId="{AB43E7DC-5101-4E7C-ADB5-596311F53DEA}"/>
          </ac:spMkLst>
        </pc:spChg>
        <pc:spChg chg="add del">
          <ac:chgData name="Abdullayev, Huseyn" userId="adae5209-c6e6-4ca0-9c10-c648d3d9e5be" providerId="ADAL" clId="{7912DD02-DCB9-41CD-BA07-93CE46B2323A}" dt="2024-01-16T09:49:06.174" v="404" actId="26606"/>
          <ac:spMkLst>
            <pc:docMk/>
            <pc:sldMk cId="1994670330" sldId="843"/>
            <ac:spMk id="53" creationId="{1B8BCA7A-6464-4C53-A572-89B2B3C2D8D4}"/>
          </ac:spMkLst>
        </pc:spChg>
        <pc:spChg chg="add">
          <ac:chgData name="Abdullayev, Huseyn" userId="adae5209-c6e6-4ca0-9c10-c648d3d9e5be" providerId="ADAL" clId="{7912DD02-DCB9-41CD-BA07-93CE46B2323A}" dt="2024-01-16T09:49:06.196" v="405" actId="26606"/>
          <ac:spMkLst>
            <pc:docMk/>
            <pc:sldMk cId="1994670330" sldId="843"/>
            <ac:spMk id="55" creationId="{0D7B6173-1D58-48E2-83CF-37350F315F75}"/>
          </ac:spMkLst>
        </pc:spChg>
        <pc:spChg chg="add">
          <ac:chgData name="Abdullayev, Huseyn" userId="adae5209-c6e6-4ca0-9c10-c648d3d9e5be" providerId="ADAL" clId="{7912DD02-DCB9-41CD-BA07-93CE46B2323A}" dt="2024-01-16T09:49:06.196" v="405" actId="26606"/>
          <ac:spMkLst>
            <pc:docMk/>
            <pc:sldMk cId="1994670330" sldId="843"/>
            <ac:spMk id="56" creationId="{7803386D-8EC0-490A-9296-FAFCF1ADA274}"/>
          </ac:spMkLst>
        </pc:spChg>
        <pc:grpChg chg="add del">
          <ac:chgData name="Abdullayev, Huseyn" userId="adae5209-c6e6-4ca0-9c10-c648d3d9e5be" providerId="ADAL" clId="{7912DD02-DCB9-41CD-BA07-93CE46B2323A}" dt="2024-01-16T09:47:20.332" v="374" actId="26606"/>
          <ac:grpSpMkLst>
            <pc:docMk/>
            <pc:sldMk cId="1994670330" sldId="843"/>
            <ac:grpSpMk id="17" creationId="{6CEC401A-BC46-41FC-AD55-F7810C3CFA9A}"/>
          </ac:grpSpMkLst>
        </pc:grpChg>
        <pc:grpChg chg="add del">
          <ac:chgData name="Abdullayev, Huseyn" userId="adae5209-c6e6-4ca0-9c10-c648d3d9e5be" providerId="ADAL" clId="{7912DD02-DCB9-41CD-BA07-93CE46B2323A}" dt="2024-01-16T09:47:26.420" v="378" actId="26606"/>
          <ac:grpSpMkLst>
            <pc:docMk/>
            <pc:sldMk cId="1994670330" sldId="843"/>
            <ac:grpSpMk id="30" creationId="{32AFDD1C-2418-460A-B0D3-EEF55EC823F5}"/>
          </ac:grpSpMkLst>
        </pc:grpChg>
        <pc:grpChg chg="add del">
          <ac:chgData name="Abdullayev, Huseyn" userId="adae5209-c6e6-4ca0-9c10-c648d3d9e5be" providerId="ADAL" clId="{7912DD02-DCB9-41CD-BA07-93CE46B2323A}" dt="2024-01-16T09:47:26.420" v="378" actId="26606"/>
          <ac:grpSpMkLst>
            <pc:docMk/>
            <pc:sldMk cId="1994670330" sldId="843"/>
            <ac:grpSpMk id="32" creationId="{61D22245-3D67-419C-A6B5-DD0EB0D83990}"/>
          </ac:grpSpMkLst>
        </pc:grpChg>
        <pc:grpChg chg="add del">
          <ac:chgData name="Abdullayev, Huseyn" userId="adae5209-c6e6-4ca0-9c10-c648d3d9e5be" providerId="ADAL" clId="{7912DD02-DCB9-41CD-BA07-93CE46B2323A}" dt="2024-01-16T09:49:05.226" v="402" actId="26606"/>
          <ac:grpSpMkLst>
            <pc:docMk/>
            <pc:sldMk cId="1994670330" sldId="843"/>
            <ac:grpSpMk id="46" creationId="{972070F7-E065-4D60-8938-9FB8CDB8ACB0}"/>
          </ac:grpSpMkLst>
        </pc:grpChg>
        <pc:picChg chg="add del mod ord">
          <ac:chgData name="Abdullayev, Huseyn" userId="adae5209-c6e6-4ca0-9c10-c648d3d9e5be" providerId="ADAL" clId="{7912DD02-DCB9-41CD-BA07-93CE46B2323A}" dt="2024-01-16T09:48:06.357" v="394" actId="478"/>
          <ac:picMkLst>
            <pc:docMk/>
            <pc:sldMk cId="1994670330" sldId="843"/>
            <ac:picMk id="4" creationId="{98EEC793-81AB-83B6-FD6F-9BAA81BC2DB7}"/>
          </ac:picMkLst>
        </pc:picChg>
        <pc:picChg chg="add del mod">
          <ac:chgData name="Abdullayev, Huseyn" userId="adae5209-c6e6-4ca0-9c10-c648d3d9e5be" providerId="ADAL" clId="{7912DD02-DCB9-41CD-BA07-93CE46B2323A}" dt="2024-01-16T09:59:56.131" v="448" actId="478"/>
          <ac:picMkLst>
            <pc:docMk/>
            <pc:sldMk cId="1994670330" sldId="843"/>
            <ac:picMk id="7" creationId="{F7AC936A-8758-5A96-9C53-4382F0347F9A}"/>
          </ac:picMkLst>
        </pc:picChg>
        <pc:picChg chg="mod ord">
          <ac:chgData name="Abdullayev, Huseyn" userId="adae5209-c6e6-4ca0-9c10-c648d3d9e5be" providerId="ADAL" clId="{7912DD02-DCB9-41CD-BA07-93CE46B2323A}" dt="2024-01-16T16:33:16.395" v="609" actId="1076"/>
          <ac:picMkLst>
            <pc:docMk/>
            <pc:sldMk cId="1994670330" sldId="843"/>
            <ac:picMk id="10" creationId="{28B4F512-9FC8-EA0C-0FBF-1B5F263DC1E1}"/>
          </ac:picMkLst>
        </pc:picChg>
        <pc:picChg chg="add mod">
          <ac:chgData name="Abdullayev, Huseyn" userId="adae5209-c6e6-4ca0-9c10-c648d3d9e5be" providerId="ADAL" clId="{7912DD02-DCB9-41CD-BA07-93CE46B2323A}" dt="2024-01-16T09:49:58.991" v="425" actId="1076"/>
          <ac:picMkLst>
            <pc:docMk/>
            <pc:sldMk cId="1994670330" sldId="843"/>
            <ac:picMk id="11" creationId="{A58538C3-66A8-A8C2-70D8-0AC7BBA7D8A0}"/>
          </ac:picMkLst>
        </pc:picChg>
        <pc:picChg chg="add mod">
          <ac:chgData name="Abdullayev, Huseyn" userId="adae5209-c6e6-4ca0-9c10-c648d3d9e5be" providerId="ADAL" clId="{7912DD02-DCB9-41CD-BA07-93CE46B2323A}" dt="2024-01-16T10:00:02.739" v="452" actId="1076"/>
          <ac:picMkLst>
            <pc:docMk/>
            <pc:sldMk cId="1994670330" sldId="843"/>
            <ac:picMk id="45" creationId="{633AD701-5B1D-53D9-E578-544E8F13A689}"/>
          </ac:picMkLst>
        </pc:picChg>
        <pc:picChg chg="add">
          <ac:chgData name="Abdullayev, Huseyn" userId="adae5209-c6e6-4ca0-9c10-c648d3d9e5be" providerId="ADAL" clId="{7912DD02-DCB9-41CD-BA07-93CE46B2323A}" dt="2024-01-16T09:49:06.196" v="405" actId="26606"/>
          <ac:picMkLst>
            <pc:docMk/>
            <pc:sldMk cId="1994670330" sldId="843"/>
            <ac:picMk id="57" creationId="{C4720EDA-E218-43A9-8817-08F09F4DB6CA}"/>
          </ac:picMkLst>
        </pc:picChg>
      </pc:sldChg>
      <pc:sldChg chg="addSp delSp modSp new del mod setBg">
        <pc:chgData name="Abdullayev, Huseyn" userId="adae5209-c6e6-4ca0-9c10-c648d3d9e5be" providerId="ADAL" clId="{7912DD02-DCB9-41CD-BA07-93CE46B2323A}" dt="2024-01-16T16:36:44.749" v="652" actId="2696"/>
        <pc:sldMkLst>
          <pc:docMk/>
          <pc:sldMk cId="3423724485" sldId="844"/>
        </pc:sldMkLst>
        <pc:spChg chg="mod">
          <ac:chgData name="Abdullayev, Huseyn" userId="adae5209-c6e6-4ca0-9c10-c648d3d9e5be" providerId="ADAL" clId="{7912DD02-DCB9-41CD-BA07-93CE46B2323A}" dt="2024-01-16T16:33:29.842" v="614" actId="1076"/>
          <ac:spMkLst>
            <pc:docMk/>
            <pc:sldMk cId="3423724485" sldId="844"/>
            <ac:spMk id="2" creationId="{FB7030EB-1F38-E166-9A8B-91495177D656}"/>
          </ac:spMkLst>
        </pc:spChg>
        <pc:spChg chg="del">
          <ac:chgData name="Abdullayev, Huseyn" userId="adae5209-c6e6-4ca0-9c10-c648d3d9e5be" providerId="ADAL" clId="{7912DD02-DCB9-41CD-BA07-93CE46B2323A}" dt="2024-01-16T10:02:23.878" v="496" actId="22"/>
          <ac:spMkLst>
            <pc:docMk/>
            <pc:sldMk cId="3423724485" sldId="844"/>
            <ac:spMk id="3" creationId="{558C723F-756D-D4EF-85C5-578190AB50FD}"/>
          </ac:spMkLst>
        </pc:spChg>
        <pc:spChg chg="add del mod">
          <ac:chgData name="Abdullayev, Huseyn" userId="adae5209-c6e6-4ca0-9c10-c648d3d9e5be" providerId="ADAL" clId="{7912DD02-DCB9-41CD-BA07-93CE46B2323A}" dt="2024-01-16T10:05:22.092" v="503" actId="22"/>
          <ac:spMkLst>
            <pc:docMk/>
            <pc:sldMk cId="3423724485" sldId="844"/>
            <ac:spMk id="7" creationId="{FFB283AD-18AF-46F4-B994-570CE194EF4F}"/>
          </ac:spMkLst>
        </pc:spChg>
        <pc:spChg chg="add del mod">
          <ac:chgData name="Abdullayev, Huseyn" userId="adae5209-c6e6-4ca0-9c10-c648d3d9e5be" providerId="ADAL" clId="{7912DD02-DCB9-41CD-BA07-93CE46B2323A}" dt="2024-01-16T10:07:33.976" v="509"/>
          <ac:spMkLst>
            <pc:docMk/>
            <pc:sldMk cId="3423724485" sldId="844"/>
            <ac:spMk id="13" creationId="{E6184AD9-4497-9E3B-E114-25221C26CA85}"/>
          </ac:spMkLst>
        </pc:spChg>
        <pc:spChg chg="add mod">
          <ac:chgData name="Abdullayev, Huseyn" userId="adae5209-c6e6-4ca0-9c10-c648d3d9e5be" providerId="ADAL" clId="{7912DD02-DCB9-41CD-BA07-93CE46B2323A}" dt="2024-01-16T10:09:03.059" v="562" actId="14100"/>
          <ac:spMkLst>
            <pc:docMk/>
            <pc:sldMk cId="3423724485" sldId="844"/>
            <ac:spMk id="18" creationId="{C1617F83-8FCB-9966-FCE3-FF31CD1E01B0}"/>
          </ac:spMkLst>
        </pc:spChg>
        <pc:spChg chg="add del">
          <ac:chgData name="Abdullayev, Huseyn" userId="adae5209-c6e6-4ca0-9c10-c648d3d9e5be" providerId="ADAL" clId="{7912DD02-DCB9-41CD-BA07-93CE46B2323A}" dt="2024-01-16T10:07:41.431" v="512" actId="26606"/>
          <ac:spMkLst>
            <pc:docMk/>
            <pc:sldMk cId="3423724485" sldId="844"/>
            <ac:spMk id="19" creationId="{A4E37431-20F0-4DD6-84A9-ED2B644943A2}"/>
          </ac:spMkLst>
        </pc:spChg>
        <pc:spChg chg="add del">
          <ac:chgData name="Abdullayev, Huseyn" userId="adae5209-c6e6-4ca0-9c10-c648d3d9e5be" providerId="ADAL" clId="{7912DD02-DCB9-41CD-BA07-93CE46B2323A}" dt="2024-01-16T10:07:41.431" v="512" actId="26606"/>
          <ac:spMkLst>
            <pc:docMk/>
            <pc:sldMk cId="3423724485" sldId="844"/>
            <ac:spMk id="21" creationId="{0AE98B72-66C6-4AB4-AF0D-BA830DE86393}"/>
          </ac:spMkLst>
        </pc:spChg>
        <pc:spChg chg="add del">
          <ac:chgData name="Abdullayev, Huseyn" userId="adae5209-c6e6-4ca0-9c10-c648d3d9e5be" providerId="ADAL" clId="{7912DD02-DCB9-41CD-BA07-93CE46B2323A}" dt="2024-01-16T10:07:41.431" v="512" actId="26606"/>
          <ac:spMkLst>
            <pc:docMk/>
            <pc:sldMk cId="3423724485" sldId="844"/>
            <ac:spMk id="23" creationId="{407EAFC6-733F-403D-BB4D-05A3A28742F1}"/>
          </ac:spMkLst>
        </pc:spChg>
        <pc:spChg chg="add del">
          <ac:chgData name="Abdullayev, Huseyn" userId="adae5209-c6e6-4ca0-9c10-c648d3d9e5be" providerId="ADAL" clId="{7912DD02-DCB9-41CD-BA07-93CE46B2323A}" dt="2024-01-16T10:07:41.431" v="512" actId="26606"/>
          <ac:spMkLst>
            <pc:docMk/>
            <pc:sldMk cId="3423724485" sldId="844"/>
            <ac:spMk id="25" creationId="{17A36730-4CB0-4F61-AD11-A44C9765833F}"/>
          </ac:spMkLst>
        </pc:spChg>
        <pc:spChg chg="add del">
          <ac:chgData name="Abdullayev, Huseyn" userId="adae5209-c6e6-4ca0-9c10-c648d3d9e5be" providerId="ADAL" clId="{7912DD02-DCB9-41CD-BA07-93CE46B2323A}" dt="2024-01-16T10:07:41.431" v="512" actId="26606"/>
          <ac:spMkLst>
            <pc:docMk/>
            <pc:sldMk cId="3423724485" sldId="844"/>
            <ac:spMk id="27" creationId="{C69C79E1-F916-4929-A4F3-DE763D4BFA57}"/>
          </ac:spMkLst>
        </pc:spChg>
        <pc:spChg chg="add del">
          <ac:chgData name="Abdullayev, Huseyn" userId="adae5209-c6e6-4ca0-9c10-c648d3d9e5be" providerId="ADAL" clId="{7912DD02-DCB9-41CD-BA07-93CE46B2323A}" dt="2024-01-16T10:07:41.431" v="512" actId="26606"/>
          <ac:spMkLst>
            <pc:docMk/>
            <pc:sldMk cId="3423724485" sldId="844"/>
            <ac:spMk id="29" creationId="{767334AB-16BD-4EC7-8C6B-4B5171600933}"/>
          </ac:spMkLst>
        </pc:spChg>
        <pc:spChg chg="add">
          <ac:chgData name="Abdullayev, Huseyn" userId="adae5209-c6e6-4ca0-9c10-c648d3d9e5be" providerId="ADAL" clId="{7912DD02-DCB9-41CD-BA07-93CE46B2323A}" dt="2024-01-16T10:07:41.436" v="513" actId="26606"/>
          <ac:spMkLst>
            <pc:docMk/>
            <pc:sldMk cId="3423724485" sldId="844"/>
            <ac:spMk id="31" creationId="{1B15ED52-F352-441B-82BF-E0EA34836D08}"/>
          </ac:spMkLst>
        </pc:spChg>
        <pc:spChg chg="add">
          <ac:chgData name="Abdullayev, Huseyn" userId="adae5209-c6e6-4ca0-9c10-c648d3d9e5be" providerId="ADAL" clId="{7912DD02-DCB9-41CD-BA07-93CE46B2323A}" dt="2024-01-16T10:07:41.436" v="513" actId="26606"/>
          <ac:spMkLst>
            <pc:docMk/>
            <pc:sldMk cId="3423724485" sldId="844"/>
            <ac:spMk id="32" creationId="{61707E60-CEC9-4661-AA82-69242EB4BDC3}"/>
          </ac:spMkLst>
        </pc:spChg>
        <pc:spChg chg="add">
          <ac:chgData name="Abdullayev, Huseyn" userId="adae5209-c6e6-4ca0-9c10-c648d3d9e5be" providerId="ADAL" clId="{7912DD02-DCB9-41CD-BA07-93CE46B2323A}" dt="2024-01-16T10:07:41.436" v="513" actId="26606"/>
          <ac:spMkLst>
            <pc:docMk/>
            <pc:sldMk cId="3423724485" sldId="844"/>
            <ac:spMk id="33" creationId="{8F035CD8-AE30-4146-96F2-036B0CE5E4F3}"/>
          </ac:spMkLst>
        </pc:spChg>
        <pc:picChg chg="add del mod ord">
          <ac:chgData name="Abdullayev, Huseyn" userId="adae5209-c6e6-4ca0-9c10-c648d3d9e5be" providerId="ADAL" clId="{7912DD02-DCB9-41CD-BA07-93CE46B2323A}" dt="2024-01-16T10:02:26.590" v="498" actId="478"/>
          <ac:picMkLst>
            <pc:docMk/>
            <pc:sldMk cId="3423724485" sldId="844"/>
            <ac:picMk id="5" creationId="{A9C6F098-953B-7D98-5968-AE8ED2EA3DC7}"/>
          </ac:picMkLst>
        </pc:picChg>
        <pc:picChg chg="add del mod">
          <ac:chgData name="Abdullayev, Huseyn" userId="adae5209-c6e6-4ca0-9c10-c648d3d9e5be" providerId="ADAL" clId="{7912DD02-DCB9-41CD-BA07-93CE46B2323A}" dt="2024-01-16T10:05:06.118" v="502" actId="478"/>
          <ac:picMkLst>
            <pc:docMk/>
            <pc:sldMk cId="3423724485" sldId="844"/>
            <ac:picMk id="9" creationId="{80FB233C-3217-EF33-FE28-25DEB913C9D2}"/>
          </ac:picMkLst>
        </pc:picChg>
        <pc:picChg chg="add del mod ord">
          <ac:chgData name="Abdullayev, Huseyn" userId="adae5209-c6e6-4ca0-9c10-c648d3d9e5be" providerId="ADAL" clId="{7912DD02-DCB9-41CD-BA07-93CE46B2323A}" dt="2024-01-16T10:07:28.262" v="505" actId="478"/>
          <ac:picMkLst>
            <pc:docMk/>
            <pc:sldMk cId="3423724485" sldId="844"/>
            <ac:picMk id="11" creationId="{AD44F4EA-DBB9-1DEF-C985-03673E3DA523}"/>
          </ac:picMkLst>
        </pc:picChg>
        <pc:picChg chg="add mod">
          <ac:chgData name="Abdullayev, Huseyn" userId="adae5209-c6e6-4ca0-9c10-c648d3d9e5be" providerId="ADAL" clId="{7912DD02-DCB9-41CD-BA07-93CE46B2323A}" dt="2024-01-16T10:07:41.436" v="513" actId="26606"/>
          <ac:picMkLst>
            <pc:docMk/>
            <pc:sldMk cId="3423724485" sldId="844"/>
            <ac:picMk id="14" creationId="{0F368EEB-D3C7-8906-D1BE-E2242CA4CBF4}"/>
          </ac:picMkLst>
        </pc:picChg>
      </pc:sldChg>
      <pc:sldChg chg="addSp delSp modSp add mod ord">
        <pc:chgData name="Abdullayev, Huseyn" userId="adae5209-c6e6-4ca0-9c10-c648d3d9e5be" providerId="ADAL" clId="{7912DD02-DCB9-41CD-BA07-93CE46B2323A}" dt="2024-01-16T16:34:38.923" v="630" actId="1076"/>
        <pc:sldMkLst>
          <pc:docMk/>
          <pc:sldMk cId="1062713880" sldId="845"/>
        </pc:sldMkLst>
        <pc:spChg chg="mod">
          <ac:chgData name="Abdullayev, Huseyn" userId="adae5209-c6e6-4ca0-9c10-c648d3d9e5be" providerId="ADAL" clId="{7912DD02-DCB9-41CD-BA07-93CE46B2323A}" dt="2024-01-16T16:34:18.549" v="623"/>
          <ac:spMkLst>
            <pc:docMk/>
            <pc:sldMk cId="1062713880" sldId="845"/>
            <ac:spMk id="2" creationId="{F72E93D1-EE24-284B-815F-61C30707BF07}"/>
          </ac:spMkLst>
        </pc:spChg>
        <pc:spChg chg="add mod">
          <ac:chgData name="Abdullayev, Huseyn" userId="adae5209-c6e6-4ca0-9c10-c648d3d9e5be" providerId="ADAL" clId="{7912DD02-DCB9-41CD-BA07-93CE46B2323A}" dt="2024-01-16T16:34:32.312" v="628" actId="1076"/>
          <ac:spMkLst>
            <pc:docMk/>
            <pc:sldMk cId="1062713880" sldId="845"/>
            <ac:spMk id="4" creationId="{3F6ABF64-A270-7D94-8098-0FEF8571B748}"/>
          </ac:spMkLst>
        </pc:spChg>
        <pc:spChg chg="add mod">
          <ac:chgData name="Abdullayev, Huseyn" userId="adae5209-c6e6-4ca0-9c10-c648d3d9e5be" providerId="ADAL" clId="{7912DD02-DCB9-41CD-BA07-93CE46B2323A}" dt="2024-01-16T16:34:38.923" v="630" actId="1076"/>
          <ac:spMkLst>
            <pc:docMk/>
            <pc:sldMk cId="1062713880" sldId="845"/>
            <ac:spMk id="5" creationId="{90D217DA-7271-06AE-A2F2-F98AC4A92016}"/>
          </ac:spMkLst>
        </pc:spChg>
        <pc:spChg chg="del mod">
          <ac:chgData name="Abdullayev, Huseyn" userId="adae5209-c6e6-4ca0-9c10-c648d3d9e5be" providerId="ADAL" clId="{7912DD02-DCB9-41CD-BA07-93CE46B2323A}" dt="2024-01-16T16:34:23.223" v="624"/>
          <ac:spMkLst>
            <pc:docMk/>
            <pc:sldMk cId="1062713880" sldId="845"/>
            <ac:spMk id="8" creationId="{4CEF0F7C-BB89-0A74-146D-0471592BB475}"/>
          </ac:spMkLst>
        </pc:spChg>
        <pc:spChg chg="del">
          <ac:chgData name="Abdullayev, Huseyn" userId="adae5209-c6e6-4ca0-9c10-c648d3d9e5be" providerId="ADAL" clId="{7912DD02-DCB9-41CD-BA07-93CE46B2323A}" dt="2024-01-16T16:34:11.209" v="620" actId="478"/>
          <ac:spMkLst>
            <pc:docMk/>
            <pc:sldMk cId="1062713880" sldId="845"/>
            <ac:spMk id="12" creationId="{757A5BB1-908F-4319-C869-3DF6D6835BB1}"/>
          </ac:spMkLst>
        </pc:spChg>
        <pc:picChg chg="add mod">
          <ac:chgData name="Abdullayev, Huseyn" userId="adae5209-c6e6-4ca0-9c10-c648d3d9e5be" providerId="ADAL" clId="{7912DD02-DCB9-41CD-BA07-93CE46B2323A}" dt="2024-01-16T16:34:29.996" v="627" actId="1076"/>
          <ac:picMkLst>
            <pc:docMk/>
            <pc:sldMk cId="1062713880" sldId="845"/>
            <ac:picMk id="3" creationId="{2D9E93A1-F162-5FFD-E592-799B80B5AD79}"/>
          </ac:picMkLst>
        </pc:picChg>
        <pc:picChg chg="del">
          <ac:chgData name="Abdullayev, Huseyn" userId="adae5209-c6e6-4ca0-9c10-c648d3d9e5be" providerId="ADAL" clId="{7912DD02-DCB9-41CD-BA07-93CE46B2323A}" dt="2024-01-16T16:34:06.418" v="618" actId="478"/>
          <ac:picMkLst>
            <pc:docMk/>
            <pc:sldMk cId="1062713880" sldId="845"/>
            <ac:picMk id="10" creationId="{28B4F512-9FC8-EA0C-0FBF-1B5F263DC1E1}"/>
          </ac:picMkLst>
        </pc:picChg>
      </pc:sldChg>
      <pc:sldChg chg="addSp delSp modSp add del mod">
        <pc:chgData name="Abdullayev, Huseyn" userId="adae5209-c6e6-4ca0-9c10-c648d3d9e5be" providerId="ADAL" clId="{7912DD02-DCB9-41CD-BA07-93CE46B2323A}" dt="2024-01-16T16:38:19.819" v="666" actId="2696"/>
        <pc:sldMkLst>
          <pc:docMk/>
          <pc:sldMk cId="1576691171" sldId="846"/>
        </pc:sldMkLst>
        <pc:spChg chg="mod">
          <ac:chgData name="Abdullayev, Huseyn" userId="adae5209-c6e6-4ca0-9c10-c648d3d9e5be" providerId="ADAL" clId="{7912DD02-DCB9-41CD-BA07-93CE46B2323A}" dt="2024-01-16T16:35:19.848" v="640" actId="1076"/>
          <ac:spMkLst>
            <pc:docMk/>
            <pc:sldMk cId="1576691171" sldId="846"/>
            <ac:spMk id="4" creationId="{3F6ABF64-A270-7D94-8098-0FEF8571B748}"/>
          </ac:spMkLst>
        </pc:spChg>
        <pc:spChg chg="add del mod">
          <ac:chgData name="Abdullayev, Huseyn" userId="adae5209-c6e6-4ca0-9c10-c648d3d9e5be" providerId="ADAL" clId="{7912DD02-DCB9-41CD-BA07-93CE46B2323A}" dt="2024-01-16T16:35:14.740" v="638" actId="478"/>
          <ac:spMkLst>
            <pc:docMk/>
            <pc:sldMk cId="1576691171" sldId="846"/>
            <ac:spMk id="6" creationId="{4905D60A-22BE-E30F-B714-62E21925AAAB}"/>
          </ac:spMkLst>
        </pc:spChg>
        <pc:picChg chg="mod">
          <ac:chgData name="Abdullayev, Huseyn" userId="adae5209-c6e6-4ca0-9c10-c648d3d9e5be" providerId="ADAL" clId="{7912DD02-DCB9-41CD-BA07-93CE46B2323A}" dt="2024-01-16T16:35:17.142" v="639" actId="1076"/>
          <ac:picMkLst>
            <pc:docMk/>
            <pc:sldMk cId="1576691171" sldId="846"/>
            <ac:picMk id="3" creationId="{2D9E93A1-F162-5FFD-E592-799B80B5AD79}"/>
          </ac:picMkLst>
        </pc:picChg>
      </pc:sldChg>
      <pc:sldChg chg="addSp delSp modSp add mod ord">
        <pc:chgData name="Abdullayev, Huseyn" userId="adae5209-c6e6-4ca0-9c10-c648d3d9e5be" providerId="ADAL" clId="{7912DD02-DCB9-41CD-BA07-93CE46B2323A}" dt="2024-01-16T16:36:38.964" v="651" actId="478"/>
        <pc:sldMkLst>
          <pc:docMk/>
          <pc:sldMk cId="1265338066" sldId="847"/>
        </pc:sldMkLst>
        <pc:spChg chg="mod">
          <ac:chgData name="Abdullayev, Huseyn" userId="adae5209-c6e6-4ca0-9c10-c648d3d9e5be" providerId="ADAL" clId="{7912DD02-DCB9-41CD-BA07-93CE46B2323A}" dt="2024-01-16T16:36:15.362" v="645"/>
          <ac:spMkLst>
            <pc:docMk/>
            <pc:sldMk cId="1265338066" sldId="847"/>
            <ac:spMk id="2" creationId="{F72E93D1-EE24-284B-815F-61C30707BF07}"/>
          </ac:spMkLst>
        </pc:spChg>
        <pc:spChg chg="del">
          <ac:chgData name="Abdullayev, Huseyn" userId="adae5209-c6e6-4ca0-9c10-c648d3d9e5be" providerId="ADAL" clId="{7912DD02-DCB9-41CD-BA07-93CE46B2323A}" dt="2024-01-16T16:36:35.671" v="649" actId="478"/>
          <ac:spMkLst>
            <pc:docMk/>
            <pc:sldMk cId="1265338066" sldId="847"/>
            <ac:spMk id="4" creationId="{3F6ABF64-A270-7D94-8098-0FEF8571B748}"/>
          </ac:spMkLst>
        </pc:spChg>
        <pc:spChg chg="del">
          <ac:chgData name="Abdullayev, Huseyn" userId="adae5209-c6e6-4ca0-9c10-c648d3d9e5be" providerId="ADAL" clId="{7912DD02-DCB9-41CD-BA07-93CE46B2323A}" dt="2024-01-16T16:36:38.964" v="651" actId="478"/>
          <ac:spMkLst>
            <pc:docMk/>
            <pc:sldMk cId="1265338066" sldId="847"/>
            <ac:spMk id="5" creationId="{90D217DA-7271-06AE-A2F2-F98AC4A92016}"/>
          </ac:spMkLst>
        </pc:spChg>
        <pc:spChg chg="add del mod">
          <ac:chgData name="Abdullayev, Huseyn" userId="adae5209-c6e6-4ca0-9c10-c648d3d9e5be" providerId="ADAL" clId="{7912DD02-DCB9-41CD-BA07-93CE46B2323A}" dt="2024-01-16T16:36:27.215" v="648" actId="478"/>
          <ac:spMkLst>
            <pc:docMk/>
            <pc:sldMk cId="1265338066" sldId="847"/>
            <ac:spMk id="7" creationId="{64D9A054-D9DE-2A1E-F8D1-0319A09FE4DF}"/>
          </ac:spMkLst>
        </pc:spChg>
        <pc:spChg chg="add mod">
          <ac:chgData name="Abdullayev, Huseyn" userId="adae5209-c6e6-4ca0-9c10-c648d3d9e5be" providerId="ADAL" clId="{7912DD02-DCB9-41CD-BA07-93CE46B2323A}" dt="2024-01-16T16:36:24.777" v="647"/>
          <ac:spMkLst>
            <pc:docMk/>
            <pc:sldMk cId="1265338066" sldId="847"/>
            <ac:spMk id="8" creationId="{D9EAF0EF-8D66-81BF-6B7E-73908C890105}"/>
          </ac:spMkLst>
        </pc:spChg>
        <pc:picChg chg="del">
          <ac:chgData name="Abdullayev, Huseyn" userId="adae5209-c6e6-4ca0-9c10-c648d3d9e5be" providerId="ADAL" clId="{7912DD02-DCB9-41CD-BA07-93CE46B2323A}" dt="2024-01-16T16:36:24.196" v="646" actId="478"/>
          <ac:picMkLst>
            <pc:docMk/>
            <pc:sldMk cId="1265338066" sldId="847"/>
            <ac:picMk id="3" creationId="{2D9E93A1-F162-5FFD-E592-799B80B5AD79}"/>
          </ac:picMkLst>
        </pc:picChg>
        <pc:picChg chg="add mod">
          <ac:chgData name="Abdullayev, Huseyn" userId="adae5209-c6e6-4ca0-9c10-c648d3d9e5be" providerId="ADAL" clId="{7912DD02-DCB9-41CD-BA07-93CE46B2323A}" dt="2024-01-16T16:36:36.252" v="650"/>
          <ac:picMkLst>
            <pc:docMk/>
            <pc:sldMk cId="1265338066" sldId="847"/>
            <ac:picMk id="9" creationId="{32A613D2-DE36-E088-720A-6D031853E73E}"/>
          </ac:picMkLst>
        </pc:picChg>
      </pc:sldChg>
      <pc:sldChg chg="addSp delSp modSp add mod">
        <pc:chgData name="Abdullayev, Huseyn" userId="adae5209-c6e6-4ca0-9c10-c648d3d9e5be" providerId="ADAL" clId="{7912DD02-DCB9-41CD-BA07-93CE46B2323A}" dt="2024-01-16T16:43:39.755" v="678" actId="1076"/>
        <pc:sldMkLst>
          <pc:docMk/>
          <pc:sldMk cId="333961454" sldId="848"/>
        </pc:sldMkLst>
        <pc:spChg chg="mod">
          <ac:chgData name="Abdullayev, Huseyn" userId="adae5209-c6e6-4ca0-9c10-c648d3d9e5be" providerId="ADAL" clId="{7912DD02-DCB9-41CD-BA07-93CE46B2323A}" dt="2024-01-16T16:36:59.126" v="654"/>
          <ac:spMkLst>
            <pc:docMk/>
            <pc:sldMk cId="333961454" sldId="848"/>
            <ac:spMk id="2" creationId="{F72E93D1-EE24-284B-815F-61C30707BF07}"/>
          </ac:spMkLst>
        </pc:spChg>
        <pc:spChg chg="add mod">
          <ac:chgData name="Abdullayev, Huseyn" userId="adae5209-c6e6-4ca0-9c10-c648d3d9e5be" providerId="ADAL" clId="{7912DD02-DCB9-41CD-BA07-93CE46B2323A}" dt="2024-01-16T16:43:34.699" v="675" actId="1076"/>
          <ac:spMkLst>
            <pc:docMk/>
            <pc:sldMk cId="333961454" sldId="848"/>
            <ac:spMk id="3" creationId="{413856A8-84C1-7081-F1BD-85D85FD126DF}"/>
          </ac:spMkLst>
        </pc:spChg>
        <pc:spChg chg="del mod">
          <ac:chgData name="Abdullayev, Huseyn" userId="adae5209-c6e6-4ca0-9c10-c648d3d9e5be" providerId="ADAL" clId="{7912DD02-DCB9-41CD-BA07-93CE46B2323A}" dt="2024-01-16T16:37:07.067" v="657"/>
          <ac:spMkLst>
            <pc:docMk/>
            <pc:sldMk cId="333961454" sldId="848"/>
            <ac:spMk id="8" creationId="{4CEF0F7C-BB89-0A74-146D-0471592BB475}"/>
          </ac:spMkLst>
        </pc:spChg>
        <pc:spChg chg="del">
          <ac:chgData name="Abdullayev, Huseyn" userId="adae5209-c6e6-4ca0-9c10-c648d3d9e5be" providerId="ADAL" clId="{7912DD02-DCB9-41CD-BA07-93CE46B2323A}" dt="2024-01-16T16:37:19.378" v="659" actId="478"/>
          <ac:spMkLst>
            <pc:docMk/>
            <pc:sldMk cId="333961454" sldId="848"/>
            <ac:spMk id="12" creationId="{757A5BB1-908F-4319-C869-3DF6D6835BB1}"/>
          </ac:spMkLst>
        </pc:spChg>
        <pc:picChg chg="add mod">
          <ac:chgData name="Abdullayev, Huseyn" userId="adae5209-c6e6-4ca0-9c10-c648d3d9e5be" providerId="ADAL" clId="{7912DD02-DCB9-41CD-BA07-93CE46B2323A}" dt="2024-01-16T16:37:33.381" v="663" actId="1076"/>
          <ac:picMkLst>
            <pc:docMk/>
            <pc:sldMk cId="333961454" sldId="848"/>
            <ac:picMk id="4" creationId="{6531BE70-B385-B7B7-F2C7-9B60DA19E7DC}"/>
          </ac:picMkLst>
        </pc:picChg>
        <pc:picChg chg="add mod">
          <ac:chgData name="Abdullayev, Huseyn" userId="adae5209-c6e6-4ca0-9c10-c648d3d9e5be" providerId="ADAL" clId="{7912DD02-DCB9-41CD-BA07-93CE46B2323A}" dt="2024-01-16T16:37:35.130" v="664" actId="1076"/>
          <ac:picMkLst>
            <pc:docMk/>
            <pc:sldMk cId="333961454" sldId="848"/>
            <ac:picMk id="5" creationId="{1317EA11-74E8-A7B9-22F6-7E4C03A66DB4}"/>
          </ac:picMkLst>
        </pc:picChg>
        <pc:picChg chg="del">
          <ac:chgData name="Abdullayev, Huseyn" userId="adae5209-c6e6-4ca0-9c10-c648d3d9e5be" providerId="ADAL" clId="{7912DD02-DCB9-41CD-BA07-93CE46B2323A}" dt="2024-01-16T16:37:04.254" v="655" actId="478"/>
          <ac:picMkLst>
            <pc:docMk/>
            <pc:sldMk cId="333961454" sldId="848"/>
            <ac:picMk id="10" creationId="{28B4F512-9FC8-EA0C-0FBF-1B5F263DC1E1}"/>
          </ac:picMkLst>
        </pc:picChg>
        <pc:picChg chg="add mod">
          <ac:chgData name="Abdullayev, Huseyn" userId="adae5209-c6e6-4ca0-9c10-c648d3d9e5be" providerId="ADAL" clId="{7912DD02-DCB9-41CD-BA07-93CE46B2323A}" dt="2024-01-16T16:43:39.755" v="678" actId="1076"/>
          <ac:picMkLst>
            <pc:docMk/>
            <pc:sldMk cId="333961454" sldId="848"/>
            <ac:picMk id="1026" creationId="{AB6EC7DE-58DB-A762-9DE0-F21B767B1371}"/>
          </ac:picMkLst>
        </pc:picChg>
      </pc:sldChg>
      <pc:sldChg chg="add">
        <pc:chgData name="Abdullayev, Huseyn" userId="adae5209-c6e6-4ca0-9c10-c648d3d9e5be" providerId="ADAL" clId="{7912DD02-DCB9-41CD-BA07-93CE46B2323A}" dt="2024-01-17T11:57:28.917" v="684" actId="2890"/>
        <pc:sldMkLst>
          <pc:docMk/>
          <pc:sldMk cId="2484486457" sldId="849"/>
        </pc:sldMkLst>
      </pc:sldChg>
      <pc:sldChg chg="add del">
        <pc:chgData name="Abdullayev, Huseyn" userId="adae5209-c6e6-4ca0-9c10-c648d3d9e5be" providerId="ADAL" clId="{7912DD02-DCB9-41CD-BA07-93CE46B2323A}" dt="2024-01-16T16:48:22.128" v="683" actId="2696"/>
        <pc:sldMkLst>
          <pc:docMk/>
          <pc:sldMk cId="4100249067" sldId="849"/>
        </pc:sldMkLst>
      </pc:sldChg>
    </pc:docChg>
  </pc:docChgLst>
  <pc:docChgLst>
    <pc:chgData name="Abdullayev, Huseyn" userId="S::huseyn.abdullayev@it-novum.com::adae5209-c6e6-4ca0-9c10-c648d3d9e5be" providerId="AD" clId="Web-{FB551D9C-32E8-40D1-B587-A1E513538C0C}"/>
    <pc:docChg chg="modSld">
      <pc:chgData name="Abdullayev, Huseyn" userId="S::huseyn.abdullayev@it-novum.com::adae5209-c6e6-4ca0-9c10-c648d3d9e5be" providerId="AD" clId="Web-{FB551D9C-32E8-40D1-B587-A1E513538C0C}" dt="2023-10-10T14:55:54.906" v="17" actId="1076"/>
      <pc:docMkLst>
        <pc:docMk/>
      </pc:docMkLst>
      <pc:sldChg chg="addSp delSp modSp">
        <pc:chgData name="Abdullayev, Huseyn" userId="S::huseyn.abdullayev@it-novum.com::adae5209-c6e6-4ca0-9c10-c648d3d9e5be" providerId="AD" clId="Web-{FB551D9C-32E8-40D1-B587-A1E513538C0C}" dt="2023-10-10T14:55:42.390" v="13" actId="1076"/>
        <pc:sldMkLst>
          <pc:docMk/>
          <pc:sldMk cId="770509096" sldId="384"/>
        </pc:sldMkLst>
        <pc:spChg chg="del">
          <ac:chgData name="Abdullayev, Huseyn" userId="S::huseyn.abdullayev@it-novum.com::adae5209-c6e6-4ca0-9c10-c648d3d9e5be" providerId="AD" clId="Web-{FB551D9C-32E8-40D1-B587-A1E513538C0C}" dt="2023-10-10T14:55:37.296" v="9"/>
          <ac:spMkLst>
            <pc:docMk/>
            <pc:sldMk cId="770509096" sldId="384"/>
            <ac:spMk id="2" creationId="{66DB0277-F671-3CEB-E16A-3B842E12A870}"/>
          </ac:spMkLst>
        </pc:spChg>
        <pc:spChg chg="del">
          <ac:chgData name="Abdullayev, Huseyn" userId="S::huseyn.abdullayev@it-novum.com::adae5209-c6e6-4ca0-9c10-c648d3d9e5be" providerId="AD" clId="Web-{FB551D9C-32E8-40D1-B587-A1E513538C0C}" dt="2023-10-10T14:55:39.452" v="11"/>
          <ac:spMkLst>
            <pc:docMk/>
            <pc:sldMk cId="770509096" sldId="384"/>
            <ac:spMk id="5" creationId="{40057B8C-0AE5-3337-77CF-8E0E41B54D31}"/>
          </ac:spMkLst>
        </pc:spChg>
        <pc:spChg chg="add del mod">
          <ac:chgData name="Abdullayev, Huseyn" userId="S::huseyn.abdullayev@it-novum.com::adae5209-c6e6-4ca0-9c10-c648d3d9e5be" providerId="AD" clId="Web-{FB551D9C-32E8-40D1-B587-A1E513538C0C}" dt="2023-10-10T14:55:40.702" v="12"/>
          <ac:spMkLst>
            <pc:docMk/>
            <pc:sldMk cId="770509096" sldId="384"/>
            <ac:spMk id="6" creationId="{692D34E9-5DAC-A9DA-CD36-8B856D2CD106}"/>
          </ac:spMkLst>
        </pc:spChg>
        <pc:picChg chg="mod">
          <ac:chgData name="Abdullayev, Huseyn" userId="S::huseyn.abdullayev@it-novum.com::adae5209-c6e6-4ca0-9c10-c648d3d9e5be" providerId="AD" clId="Web-{FB551D9C-32E8-40D1-B587-A1E513538C0C}" dt="2023-10-10T14:55:42.390" v="13" actId="1076"/>
          <ac:picMkLst>
            <pc:docMk/>
            <pc:sldMk cId="770509096" sldId="384"/>
            <ac:picMk id="3" creationId="{DC8EC770-36FC-F99B-7605-C10F858801A3}"/>
          </ac:picMkLst>
        </pc:picChg>
      </pc:sldChg>
      <pc:sldChg chg="delSp modSp">
        <pc:chgData name="Abdullayev, Huseyn" userId="S::huseyn.abdullayev@it-novum.com::adae5209-c6e6-4ca0-9c10-c648d3d9e5be" providerId="AD" clId="Web-{FB551D9C-32E8-40D1-B587-A1E513538C0C}" dt="2023-10-10T14:55:54.906" v="17" actId="1076"/>
        <pc:sldMkLst>
          <pc:docMk/>
          <pc:sldMk cId="2915663291" sldId="827"/>
        </pc:sldMkLst>
        <pc:spChg chg="del">
          <ac:chgData name="Abdullayev, Huseyn" userId="S::huseyn.abdullayev@it-novum.com::adae5209-c6e6-4ca0-9c10-c648d3d9e5be" providerId="AD" clId="Web-{FB551D9C-32E8-40D1-B587-A1E513538C0C}" dt="2023-10-10T14:55:52.828" v="16"/>
          <ac:spMkLst>
            <pc:docMk/>
            <pc:sldMk cId="2915663291" sldId="827"/>
            <ac:spMk id="2" creationId="{9662541B-DEC0-3E88-777C-0965474A12AE}"/>
          </ac:spMkLst>
        </pc:spChg>
        <pc:spChg chg="del">
          <ac:chgData name="Abdullayev, Huseyn" userId="S::huseyn.abdullayev@it-novum.com::adae5209-c6e6-4ca0-9c10-c648d3d9e5be" providerId="AD" clId="Web-{FB551D9C-32E8-40D1-B587-A1E513538C0C}" dt="2023-10-10T14:55:51.031" v="15"/>
          <ac:spMkLst>
            <pc:docMk/>
            <pc:sldMk cId="2915663291" sldId="827"/>
            <ac:spMk id="3" creationId="{1053500F-3766-51B2-6931-E9013046A4F1}"/>
          </ac:spMkLst>
        </pc:spChg>
        <pc:picChg chg="mod">
          <ac:chgData name="Abdullayev, Huseyn" userId="S::huseyn.abdullayev@it-novum.com::adae5209-c6e6-4ca0-9c10-c648d3d9e5be" providerId="AD" clId="Web-{FB551D9C-32E8-40D1-B587-A1E513538C0C}" dt="2023-10-10T14:55:54.906" v="17" actId="1076"/>
          <ac:picMkLst>
            <pc:docMk/>
            <pc:sldMk cId="2915663291" sldId="827"/>
            <ac:picMk id="4" creationId="{95C184E7-B383-A070-027E-05D489924156}"/>
          </ac:picMkLst>
        </pc:picChg>
      </pc:sldChg>
      <pc:sldChg chg="delSp modSp">
        <pc:chgData name="Abdullayev, Huseyn" userId="S::huseyn.abdullayev@it-novum.com::adae5209-c6e6-4ca0-9c10-c648d3d9e5be" providerId="AD" clId="Web-{FB551D9C-32E8-40D1-B587-A1E513538C0C}" dt="2023-10-10T14:55:32.796" v="7" actId="1076"/>
        <pc:sldMkLst>
          <pc:docMk/>
          <pc:sldMk cId="3600218088" sldId="829"/>
        </pc:sldMkLst>
        <pc:spChg chg="del">
          <ac:chgData name="Abdullayev, Huseyn" userId="S::huseyn.abdullayev@it-novum.com::adae5209-c6e6-4ca0-9c10-c648d3d9e5be" providerId="AD" clId="Web-{FB551D9C-32E8-40D1-B587-A1E513538C0C}" dt="2023-10-10T14:55:24.733" v="3"/>
          <ac:spMkLst>
            <pc:docMk/>
            <pc:sldMk cId="3600218088" sldId="829"/>
            <ac:spMk id="2" creationId="{32CB0049-4707-366C-472C-2960300EC2F1}"/>
          </ac:spMkLst>
        </pc:spChg>
        <pc:spChg chg="del">
          <ac:chgData name="Abdullayev, Huseyn" userId="S::huseyn.abdullayev@it-novum.com::adae5209-c6e6-4ca0-9c10-c648d3d9e5be" providerId="AD" clId="Web-{FB551D9C-32E8-40D1-B587-A1E513538C0C}" dt="2023-10-10T14:55:30.702" v="6"/>
          <ac:spMkLst>
            <pc:docMk/>
            <pc:sldMk cId="3600218088" sldId="829"/>
            <ac:spMk id="3" creationId="{748EA994-286E-3EFE-26A2-5DDAE10C9564}"/>
          </ac:spMkLst>
        </pc:spChg>
        <pc:picChg chg="mod">
          <ac:chgData name="Abdullayev, Huseyn" userId="S::huseyn.abdullayev@it-novum.com::adae5209-c6e6-4ca0-9c10-c648d3d9e5be" providerId="AD" clId="Web-{FB551D9C-32E8-40D1-B587-A1E513538C0C}" dt="2023-10-10T14:55:32.796" v="7" actId="1076"/>
          <ac:picMkLst>
            <pc:docMk/>
            <pc:sldMk cId="3600218088" sldId="829"/>
            <ac:picMk id="4" creationId="{A178CC14-7130-E2B9-ACEC-C12851A60272}"/>
          </ac:picMkLst>
        </pc:picChg>
      </pc:sldChg>
    </pc:docChg>
  </pc:docChgLst>
  <pc:docChgLst>
    <pc:chgData name="Abdullayev, Huseyn" userId="adae5209-c6e6-4ca0-9c10-c648d3d9e5be" providerId="ADAL" clId="{9C7598F4-F49D-406E-B0EF-463742A2A0E1}"/>
    <pc:docChg chg="undo redo custSel addSld delSld modSld modSection">
      <pc:chgData name="Abdullayev, Huseyn" userId="adae5209-c6e6-4ca0-9c10-c648d3d9e5be" providerId="ADAL" clId="{9C7598F4-F49D-406E-B0EF-463742A2A0E1}" dt="2023-11-02T07:24:49.304" v="862" actId="1076"/>
      <pc:docMkLst>
        <pc:docMk/>
      </pc:docMkLst>
      <pc:sldChg chg="modSp mod">
        <pc:chgData name="Abdullayev, Huseyn" userId="adae5209-c6e6-4ca0-9c10-c648d3d9e5be" providerId="ADAL" clId="{9C7598F4-F49D-406E-B0EF-463742A2A0E1}" dt="2023-11-01T14:09:09.747" v="31" actId="120"/>
        <pc:sldMkLst>
          <pc:docMk/>
          <pc:sldMk cId="1998630591" sldId="383"/>
        </pc:sldMkLst>
        <pc:spChg chg="mod">
          <ac:chgData name="Abdullayev, Huseyn" userId="adae5209-c6e6-4ca0-9c10-c648d3d9e5be" providerId="ADAL" clId="{9C7598F4-F49D-406E-B0EF-463742A2A0E1}" dt="2023-11-01T14:09:09.747" v="31" actId="120"/>
          <ac:spMkLst>
            <pc:docMk/>
            <pc:sldMk cId="1998630591" sldId="383"/>
            <ac:spMk id="7" creationId="{B5D7C3AE-6289-8A37-0A01-0108CEBCED6F}"/>
          </ac:spMkLst>
        </pc:spChg>
      </pc:sldChg>
      <pc:sldChg chg="addSp delSp modSp mod">
        <pc:chgData name="Abdullayev, Huseyn" userId="adae5209-c6e6-4ca0-9c10-c648d3d9e5be" providerId="ADAL" clId="{9C7598F4-F49D-406E-B0EF-463742A2A0E1}" dt="2023-11-01T14:13:54.252" v="87" actId="20577"/>
        <pc:sldMkLst>
          <pc:docMk/>
          <pc:sldMk cId="770509096" sldId="384"/>
        </pc:sldMkLst>
        <pc:spChg chg="add mod">
          <ac:chgData name="Abdullayev, Huseyn" userId="adae5209-c6e6-4ca0-9c10-c648d3d9e5be" providerId="ADAL" clId="{9C7598F4-F49D-406E-B0EF-463742A2A0E1}" dt="2023-11-01T14:13:09.395" v="82"/>
          <ac:spMkLst>
            <pc:docMk/>
            <pc:sldMk cId="770509096" sldId="384"/>
            <ac:spMk id="2" creationId="{2152F580-2241-C1C9-EAC1-78DBEC5D2BF5}"/>
          </ac:spMkLst>
        </pc:spChg>
        <pc:spChg chg="add mod">
          <ac:chgData name="Abdullayev, Huseyn" userId="adae5209-c6e6-4ca0-9c10-c648d3d9e5be" providerId="ADAL" clId="{9C7598F4-F49D-406E-B0EF-463742A2A0E1}" dt="2023-11-01T14:13:54.252" v="87" actId="20577"/>
          <ac:spMkLst>
            <pc:docMk/>
            <pc:sldMk cId="770509096" sldId="384"/>
            <ac:spMk id="4" creationId="{4934A515-531D-4949-8D03-2F9B1A48D223}"/>
          </ac:spMkLst>
        </pc:spChg>
        <pc:picChg chg="del mod">
          <ac:chgData name="Abdullayev, Huseyn" userId="adae5209-c6e6-4ca0-9c10-c648d3d9e5be" providerId="ADAL" clId="{9C7598F4-F49D-406E-B0EF-463742A2A0E1}" dt="2023-11-01T14:09:22.787" v="32" actId="478"/>
          <ac:picMkLst>
            <pc:docMk/>
            <pc:sldMk cId="770509096" sldId="384"/>
            <ac:picMk id="3" creationId="{DC8EC770-36FC-F99B-7605-C10F858801A3}"/>
          </ac:picMkLst>
        </pc:picChg>
      </pc:sldChg>
      <pc:sldChg chg="modSp mod">
        <pc:chgData name="Abdullayev, Huseyn" userId="adae5209-c6e6-4ca0-9c10-c648d3d9e5be" providerId="ADAL" clId="{9C7598F4-F49D-406E-B0EF-463742A2A0E1}" dt="2023-11-01T14:15:48.168" v="100" actId="20577"/>
        <pc:sldMkLst>
          <pc:docMk/>
          <pc:sldMk cId="4061372790" sldId="385"/>
        </pc:sldMkLst>
        <pc:spChg chg="mod">
          <ac:chgData name="Abdullayev, Huseyn" userId="adae5209-c6e6-4ca0-9c10-c648d3d9e5be" providerId="ADAL" clId="{9C7598F4-F49D-406E-B0EF-463742A2A0E1}" dt="2023-11-01T14:15:48.168" v="100" actId="20577"/>
          <ac:spMkLst>
            <pc:docMk/>
            <pc:sldMk cId="4061372790" sldId="385"/>
            <ac:spMk id="5" creationId="{EDB1FDA7-A4C0-7A2E-2205-D803594CA91C}"/>
          </ac:spMkLst>
        </pc:spChg>
      </pc:sldChg>
      <pc:sldChg chg="modSp del mod">
        <pc:chgData name="Abdullayev, Huseyn" userId="adae5209-c6e6-4ca0-9c10-c648d3d9e5be" providerId="ADAL" clId="{9C7598F4-F49D-406E-B0EF-463742A2A0E1}" dt="2023-11-01T14:09:24.163" v="33" actId="47"/>
        <pc:sldMkLst>
          <pc:docMk/>
          <pc:sldMk cId="2915663291" sldId="827"/>
        </pc:sldMkLst>
        <pc:picChg chg="mod">
          <ac:chgData name="Abdullayev, Huseyn" userId="adae5209-c6e6-4ca0-9c10-c648d3d9e5be" providerId="ADAL" clId="{9C7598F4-F49D-406E-B0EF-463742A2A0E1}" dt="2023-10-10T09:20:10.535" v="2" actId="1076"/>
          <ac:picMkLst>
            <pc:docMk/>
            <pc:sldMk cId="2915663291" sldId="827"/>
            <ac:picMk id="4" creationId="{95C184E7-B383-A070-027E-05D489924156}"/>
          </ac:picMkLst>
        </pc:picChg>
      </pc:sldChg>
      <pc:sldChg chg="addSp delSp modSp del mod">
        <pc:chgData name="Abdullayev, Huseyn" userId="adae5209-c6e6-4ca0-9c10-c648d3d9e5be" providerId="ADAL" clId="{9C7598F4-F49D-406E-B0EF-463742A2A0E1}" dt="2023-11-01T14:16:22.563" v="101" actId="2696"/>
        <pc:sldMkLst>
          <pc:docMk/>
          <pc:sldMk cId="1384982207" sldId="828"/>
        </pc:sldMkLst>
        <pc:spChg chg="add mod">
          <ac:chgData name="Abdullayev, Huseyn" userId="adae5209-c6e6-4ca0-9c10-c648d3d9e5be" providerId="ADAL" clId="{9C7598F4-F49D-406E-B0EF-463742A2A0E1}" dt="2023-11-01T14:09:26.054" v="34" actId="478"/>
          <ac:spMkLst>
            <pc:docMk/>
            <pc:sldMk cId="1384982207" sldId="828"/>
            <ac:spMk id="3" creationId="{20B8E7F1-430F-764D-011F-5A844B5BE5B6}"/>
          </ac:spMkLst>
        </pc:spChg>
        <pc:picChg chg="del mod">
          <ac:chgData name="Abdullayev, Huseyn" userId="adae5209-c6e6-4ca0-9c10-c648d3d9e5be" providerId="ADAL" clId="{9C7598F4-F49D-406E-B0EF-463742A2A0E1}" dt="2023-11-01T14:09:26.054" v="34" actId="478"/>
          <ac:picMkLst>
            <pc:docMk/>
            <pc:sldMk cId="1384982207" sldId="828"/>
            <ac:picMk id="4" creationId="{CA9E722F-9F8C-994F-DF35-83DAA9D91052}"/>
          </ac:picMkLst>
        </pc:picChg>
      </pc:sldChg>
      <pc:sldChg chg="delSp modSp del mod">
        <pc:chgData name="Abdullayev, Huseyn" userId="adae5209-c6e6-4ca0-9c10-c648d3d9e5be" providerId="ADAL" clId="{9C7598F4-F49D-406E-B0EF-463742A2A0E1}" dt="2023-11-01T14:16:25.957" v="102" actId="2696"/>
        <pc:sldMkLst>
          <pc:docMk/>
          <pc:sldMk cId="3600218088" sldId="829"/>
        </pc:sldMkLst>
        <pc:picChg chg="del mod">
          <ac:chgData name="Abdullayev, Huseyn" userId="adae5209-c6e6-4ca0-9c10-c648d3d9e5be" providerId="ADAL" clId="{9C7598F4-F49D-406E-B0EF-463742A2A0E1}" dt="2023-11-01T14:09:28.776" v="35" actId="478"/>
          <ac:picMkLst>
            <pc:docMk/>
            <pc:sldMk cId="3600218088" sldId="829"/>
            <ac:picMk id="4" creationId="{A178CC14-7130-E2B9-ACEC-C12851A60272}"/>
          </ac:picMkLst>
        </pc:picChg>
      </pc:sldChg>
      <pc:sldChg chg="delSp del mod">
        <pc:chgData name="Abdullayev, Huseyn" userId="adae5209-c6e6-4ca0-9c10-c648d3d9e5be" providerId="ADAL" clId="{9C7598F4-F49D-406E-B0EF-463742A2A0E1}" dt="2023-11-01T14:16:29.313" v="103" actId="2696"/>
        <pc:sldMkLst>
          <pc:docMk/>
          <pc:sldMk cId="135794309" sldId="830"/>
        </pc:sldMkLst>
        <pc:picChg chg="del">
          <ac:chgData name="Abdullayev, Huseyn" userId="adae5209-c6e6-4ca0-9c10-c648d3d9e5be" providerId="ADAL" clId="{9C7598F4-F49D-406E-B0EF-463742A2A0E1}" dt="2023-11-01T14:09:30.992" v="36" actId="478"/>
          <ac:picMkLst>
            <pc:docMk/>
            <pc:sldMk cId="135794309" sldId="830"/>
            <ac:picMk id="4" creationId="{2BEB5CCE-E9B3-A0A6-1572-A90F7366085A}"/>
          </ac:picMkLst>
        </pc:picChg>
      </pc:sldChg>
      <pc:sldChg chg="addSp delSp modSp del mod">
        <pc:chgData name="Abdullayev, Huseyn" userId="adae5209-c6e6-4ca0-9c10-c648d3d9e5be" providerId="ADAL" clId="{9C7598F4-F49D-406E-B0EF-463742A2A0E1}" dt="2023-11-01T14:16:32.865" v="104" actId="2696"/>
        <pc:sldMkLst>
          <pc:docMk/>
          <pc:sldMk cId="4110004862" sldId="831"/>
        </pc:sldMkLst>
        <pc:spChg chg="del mod">
          <ac:chgData name="Abdullayev, Huseyn" userId="adae5209-c6e6-4ca0-9c10-c648d3d9e5be" providerId="ADAL" clId="{9C7598F4-F49D-406E-B0EF-463742A2A0E1}" dt="2023-11-01T14:09:36.703" v="38" actId="478"/>
          <ac:spMkLst>
            <pc:docMk/>
            <pc:sldMk cId="4110004862" sldId="831"/>
            <ac:spMk id="3" creationId="{D744E860-5CE4-2A74-0D58-CCABAE0B3375}"/>
          </ac:spMkLst>
        </pc:spChg>
        <pc:spChg chg="add mod">
          <ac:chgData name="Abdullayev, Huseyn" userId="adae5209-c6e6-4ca0-9c10-c648d3d9e5be" providerId="ADAL" clId="{9C7598F4-F49D-406E-B0EF-463742A2A0E1}" dt="2023-11-01T14:09:36.703" v="38" actId="478"/>
          <ac:spMkLst>
            <pc:docMk/>
            <pc:sldMk cId="4110004862" sldId="831"/>
            <ac:spMk id="5" creationId="{EC9563D3-A7D7-0696-3E6D-7EAE9AD8419A}"/>
          </ac:spMkLst>
        </pc:spChg>
      </pc:sldChg>
      <pc:sldChg chg="addSp delSp modSp del mod">
        <pc:chgData name="Abdullayev, Huseyn" userId="adae5209-c6e6-4ca0-9c10-c648d3d9e5be" providerId="ADAL" clId="{9C7598F4-F49D-406E-B0EF-463742A2A0E1}" dt="2023-11-01T14:16:35.425" v="105" actId="2696"/>
        <pc:sldMkLst>
          <pc:docMk/>
          <pc:sldMk cId="280110251" sldId="832"/>
        </pc:sldMkLst>
        <pc:spChg chg="del">
          <ac:chgData name="Abdullayev, Huseyn" userId="adae5209-c6e6-4ca0-9c10-c648d3d9e5be" providerId="ADAL" clId="{9C7598F4-F49D-406E-B0EF-463742A2A0E1}" dt="2023-11-01T14:09:44.054" v="39" actId="478"/>
          <ac:spMkLst>
            <pc:docMk/>
            <pc:sldMk cId="280110251" sldId="832"/>
            <ac:spMk id="3" creationId="{B3E5D2C1-9649-EB65-54EE-8AE7A434CE10}"/>
          </ac:spMkLst>
        </pc:spChg>
        <pc:spChg chg="add mod">
          <ac:chgData name="Abdullayev, Huseyn" userId="adae5209-c6e6-4ca0-9c10-c648d3d9e5be" providerId="ADAL" clId="{9C7598F4-F49D-406E-B0EF-463742A2A0E1}" dt="2023-11-01T14:09:44.054" v="39" actId="478"/>
          <ac:spMkLst>
            <pc:docMk/>
            <pc:sldMk cId="280110251" sldId="832"/>
            <ac:spMk id="5" creationId="{CB956D56-9220-1889-87F5-CEA6C9E57052}"/>
          </ac:spMkLst>
        </pc:spChg>
      </pc:sldChg>
      <pc:sldChg chg="addSp delSp modSp mod">
        <pc:chgData name="Abdullayev, Huseyn" userId="adae5209-c6e6-4ca0-9c10-c648d3d9e5be" providerId="ADAL" clId="{9C7598F4-F49D-406E-B0EF-463742A2A0E1}" dt="2023-11-01T14:29:54.460" v="183" actId="20577"/>
        <pc:sldMkLst>
          <pc:docMk/>
          <pc:sldMk cId="2051417719" sldId="833"/>
        </pc:sldMkLst>
        <pc:spChg chg="mod">
          <ac:chgData name="Abdullayev, Huseyn" userId="adae5209-c6e6-4ca0-9c10-c648d3d9e5be" providerId="ADAL" clId="{9C7598F4-F49D-406E-B0EF-463742A2A0E1}" dt="2023-11-01T14:29:54.460" v="183" actId="20577"/>
          <ac:spMkLst>
            <pc:docMk/>
            <pc:sldMk cId="2051417719" sldId="833"/>
            <ac:spMk id="2" creationId="{72D9802B-C517-886B-EE8B-1ED1B25FC8B0}"/>
          </ac:spMkLst>
        </pc:spChg>
        <pc:spChg chg="del">
          <ac:chgData name="Abdullayev, Huseyn" userId="adae5209-c6e6-4ca0-9c10-c648d3d9e5be" providerId="ADAL" clId="{9C7598F4-F49D-406E-B0EF-463742A2A0E1}" dt="2023-11-01T14:09:46.815" v="40" actId="478"/>
          <ac:spMkLst>
            <pc:docMk/>
            <pc:sldMk cId="2051417719" sldId="833"/>
            <ac:spMk id="3" creationId="{8BFDB209-9F22-908E-C68B-A901A639E412}"/>
          </ac:spMkLst>
        </pc:spChg>
        <pc:spChg chg="add del mod">
          <ac:chgData name="Abdullayev, Huseyn" userId="adae5209-c6e6-4ca0-9c10-c648d3d9e5be" providerId="ADAL" clId="{9C7598F4-F49D-406E-B0EF-463742A2A0E1}" dt="2023-11-01T14:09:51.313" v="41" actId="478"/>
          <ac:spMkLst>
            <pc:docMk/>
            <pc:sldMk cId="2051417719" sldId="833"/>
            <ac:spMk id="6" creationId="{ECB7AB8C-54DE-2D76-82DD-AF831E5AD29B}"/>
          </ac:spMkLst>
        </pc:spChg>
        <pc:spChg chg="add del">
          <ac:chgData name="Abdullayev, Huseyn" userId="adae5209-c6e6-4ca0-9c10-c648d3d9e5be" providerId="ADAL" clId="{9C7598F4-F49D-406E-B0EF-463742A2A0E1}" dt="2023-11-01T14:26:19.662" v="117" actId="478"/>
          <ac:spMkLst>
            <pc:docMk/>
            <pc:sldMk cId="2051417719" sldId="833"/>
            <ac:spMk id="8" creationId="{7E2C7AC5-1644-5029-9CFB-46B1A7ADD426}"/>
          </ac:spMkLst>
        </pc:spChg>
        <pc:spChg chg="add mod">
          <ac:chgData name="Abdullayev, Huseyn" userId="adae5209-c6e6-4ca0-9c10-c648d3d9e5be" providerId="ADAL" clId="{9C7598F4-F49D-406E-B0EF-463742A2A0E1}" dt="2023-11-01T14:29:31.280" v="172" actId="207"/>
          <ac:spMkLst>
            <pc:docMk/>
            <pc:sldMk cId="2051417719" sldId="833"/>
            <ac:spMk id="11" creationId="{A641F0BE-BE99-1A39-EF16-B3B7E7B3D204}"/>
          </ac:spMkLst>
        </pc:spChg>
        <pc:picChg chg="del">
          <ac:chgData name="Abdullayev, Huseyn" userId="adae5209-c6e6-4ca0-9c10-c648d3d9e5be" providerId="ADAL" clId="{9C7598F4-F49D-406E-B0EF-463742A2A0E1}" dt="2023-11-01T14:09:52.172" v="42" actId="478"/>
          <ac:picMkLst>
            <pc:docMk/>
            <pc:sldMk cId="2051417719" sldId="833"/>
            <ac:picMk id="4" creationId="{109BF84D-6E4F-3964-CAC5-A175B5B78A41}"/>
          </ac:picMkLst>
        </pc:picChg>
        <pc:picChg chg="add mod">
          <ac:chgData name="Abdullayev, Huseyn" userId="adae5209-c6e6-4ca0-9c10-c648d3d9e5be" providerId="ADAL" clId="{9C7598F4-F49D-406E-B0EF-463742A2A0E1}" dt="2023-11-01T14:28:49.115" v="131" actId="1076"/>
          <ac:picMkLst>
            <pc:docMk/>
            <pc:sldMk cId="2051417719" sldId="833"/>
            <ac:picMk id="10" creationId="{BF1D9A9B-AD82-0F19-7B31-CB24E17B5389}"/>
          </ac:picMkLst>
        </pc:picChg>
      </pc:sldChg>
      <pc:sldChg chg="addSp delSp modSp del mod">
        <pc:chgData name="Abdullayev, Huseyn" userId="adae5209-c6e6-4ca0-9c10-c648d3d9e5be" providerId="ADAL" clId="{9C7598F4-F49D-406E-B0EF-463742A2A0E1}" dt="2023-11-01T14:16:41.709" v="107" actId="2696"/>
        <pc:sldMkLst>
          <pc:docMk/>
          <pc:sldMk cId="3826518099" sldId="834"/>
        </pc:sldMkLst>
        <pc:spChg chg="add del mod">
          <ac:chgData name="Abdullayev, Huseyn" userId="adae5209-c6e6-4ca0-9c10-c648d3d9e5be" providerId="ADAL" clId="{9C7598F4-F49D-406E-B0EF-463742A2A0E1}" dt="2023-11-01T14:10:02.738" v="45" actId="478"/>
          <ac:spMkLst>
            <pc:docMk/>
            <pc:sldMk cId="3826518099" sldId="834"/>
            <ac:spMk id="5" creationId="{C2421B62-8890-F292-C06C-0BB50826C658}"/>
          </ac:spMkLst>
        </pc:spChg>
        <pc:picChg chg="del">
          <ac:chgData name="Abdullayev, Huseyn" userId="adae5209-c6e6-4ca0-9c10-c648d3d9e5be" providerId="ADAL" clId="{9C7598F4-F49D-406E-B0EF-463742A2A0E1}" dt="2023-11-01T14:10:03.887" v="46" actId="478"/>
          <ac:picMkLst>
            <pc:docMk/>
            <pc:sldMk cId="3826518099" sldId="834"/>
            <ac:picMk id="4" creationId="{38058853-33D4-D2B3-BBD1-FE7430CA5EAA}"/>
          </ac:picMkLst>
        </pc:picChg>
        <pc:picChg chg="del">
          <ac:chgData name="Abdullayev, Huseyn" userId="adae5209-c6e6-4ca0-9c10-c648d3d9e5be" providerId="ADAL" clId="{9C7598F4-F49D-406E-B0EF-463742A2A0E1}" dt="2023-11-01T14:09:56.187" v="43" actId="478"/>
          <ac:picMkLst>
            <pc:docMk/>
            <pc:sldMk cId="3826518099" sldId="834"/>
            <ac:picMk id="6" creationId="{B7EA5288-38E0-5F5F-CCF4-528910184EF6}"/>
          </ac:picMkLst>
        </pc:picChg>
      </pc:sldChg>
      <pc:sldChg chg="addSp delSp modSp del mod">
        <pc:chgData name="Abdullayev, Huseyn" userId="adae5209-c6e6-4ca0-9c10-c648d3d9e5be" providerId="ADAL" clId="{9C7598F4-F49D-406E-B0EF-463742A2A0E1}" dt="2023-11-01T14:16:39.273" v="106" actId="2696"/>
        <pc:sldMkLst>
          <pc:docMk/>
          <pc:sldMk cId="3487512873" sldId="835"/>
        </pc:sldMkLst>
        <pc:spChg chg="del">
          <ac:chgData name="Abdullayev, Huseyn" userId="adae5209-c6e6-4ca0-9c10-c648d3d9e5be" providerId="ADAL" clId="{9C7598F4-F49D-406E-B0EF-463742A2A0E1}" dt="2023-11-01T14:10:09.603" v="49" actId="478"/>
          <ac:spMkLst>
            <pc:docMk/>
            <pc:sldMk cId="3487512873" sldId="835"/>
            <ac:spMk id="3" creationId="{05110ACE-826A-D14E-BEF6-E0AD65809D85}"/>
          </ac:spMkLst>
        </pc:spChg>
        <pc:spChg chg="add mod">
          <ac:chgData name="Abdullayev, Huseyn" userId="adae5209-c6e6-4ca0-9c10-c648d3d9e5be" providerId="ADAL" clId="{9C7598F4-F49D-406E-B0EF-463742A2A0E1}" dt="2023-11-01T14:10:09.603" v="49" actId="478"/>
          <ac:spMkLst>
            <pc:docMk/>
            <pc:sldMk cId="3487512873" sldId="835"/>
            <ac:spMk id="7" creationId="{7ED3DBB0-AC18-E3AF-87AB-CD3B39F1040C}"/>
          </ac:spMkLst>
        </pc:spChg>
        <pc:picChg chg="del">
          <ac:chgData name="Abdullayev, Huseyn" userId="adae5209-c6e6-4ca0-9c10-c648d3d9e5be" providerId="ADAL" clId="{9C7598F4-F49D-406E-B0EF-463742A2A0E1}" dt="2023-11-01T14:10:06.013" v="47" actId="478"/>
          <ac:picMkLst>
            <pc:docMk/>
            <pc:sldMk cId="3487512873" sldId="835"/>
            <ac:picMk id="5" creationId="{979AD3A2-A539-6DB2-DBFF-0555532A09B7}"/>
          </ac:picMkLst>
        </pc:picChg>
        <pc:picChg chg="del">
          <ac:chgData name="Abdullayev, Huseyn" userId="adae5209-c6e6-4ca0-9c10-c648d3d9e5be" providerId="ADAL" clId="{9C7598F4-F49D-406E-B0EF-463742A2A0E1}" dt="2023-11-01T14:10:07.435" v="48" actId="478"/>
          <ac:picMkLst>
            <pc:docMk/>
            <pc:sldMk cId="3487512873" sldId="835"/>
            <ac:picMk id="6" creationId="{D2A5EEC1-BDB7-8FF3-2BFF-7B450606119F}"/>
          </ac:picMkLst>
        </pc:picChg>
        <pc:cxnChg chg="mod">
          <ac:chgData name="Abdullayev, Huseyn" userId="adae5209-c6e6-4ca0-9c10-c648d3d9e5be" providerId="ADAL" clId="{9C7598F4-F49D-406E-B0EF-463742A2A0E1}" dt="2023-11-01T14:10:07.435" v="48" actId="478"/>
          <ac:cxnSpMkLst>
            <pc:docMk/>
            <pc:sldMk cId="3487512873" sldId="835"/>
            <ac:cxnSpMk id="8" creationId="{5D852B09-4DEC-2F36-3E24-D95833C508A9}"/>
          </ac:cxnSpMkLst>
        </pc:cxnChg>
      </pc:sldChg>
      <pc:sldChg chg="modSp mod">
        <pc:chgData name="Abdullayev, Huseyn" userId="adae5209-c6e6-4ca0-9c10-c648d3d9e5be" providerId="ADAL" clId="{9C7598F4-F49D-406E-B0EF-463742A2A0E1}" dt="2023-11-01T15:00:33.352" v="854" actId="20577"/>
        <pc:sldMkLst>
          <pc:docMk/>
          <pc:sldMk cId="3892868418" sldId="836"/>
        </pc:sldMkLst>
        <pc:spChg chg="mod">
          <ac:chgData name="Abdullayev, Huseyn" userId="adae5209-c6e6-4ca0-9c10-c648d3d9e5be" providerId="ADAL" clId="{9C7598F4-F49D-406E-B0EF-463742A2A0E1}" dt="2023-11-01T15:00:33.352" v="854" actId="20577"/>
          <ac:spMkLst>
            <pc:docMk/>
            <pc:sldMk cId="3892868418" sldId="836"/>
            <ac:spMk id="2" creationId="{C67953B3-71D8-DB3D-1B8E-8A1BB45F347C}"/>
          </ac:spMkLst>
        </pc:spChg>
        <pc:spChg chg="mod">
          <ac:chgData name="Abdullayev, Huseyn" userId="adae5209-c6e6-4ca0-9c10-c648d3d9e5be" providerId="ADAL" clId="{9C7598F4-F49D-406E-B0EF-463742A2A0E1}" dt="2023-11-01T14:52:19.853" v="800" actId="1076"/>
          <ac:spMkLst>
            <pc:docMk/>
            <pc:sldMk cId="3892868418" sldId="836"/>
            <ac:spMk id="3" creationId="{285E4A50-6AC5-D611-BC17-DED8E2DE9537}"/>
          </ac:spMkLst>
        </pc:spChg>
      </pc:sldChg>
      <pc:sldChg chg="addSp delSp modSp add mod">
        <pc:chgData name="Abdullayev, Huseyn" userId="adae5209-c6e6-4ca0-9c10-c648d3d9e5be" providerId="ADAL" clId="{9C7598F4-F49D-406E-B0EF-463742A2A0E1}" dt="2023-11-01T14:59:31.375" v="843" actId="14100"/>
        <pc:sldMkLst>
          <pc:docMk/>
          <pc:sldMk cId="502399358" sldId="837"/>
        </pc:sldMkLst>
        <pc:spChg chg="mod">
          <ac:chgData name="Abdullayev, Huseyn" userId="adae5209-c6e6-4ca0-9c10-c648d3d9e5be" providerId="ADAL" clId="{9C7598F4-F49D-406E-B0EF-463742A2A0E1}" dt="2023-11-01T14:14:11.319" v="89"/>
          <ac:spMkLst>
            <pc:docMk/>
            <pc:sldMk cId="502399358" sldId="837"/>
            <ac:spMk id="2" creationId="{2152F580-2241-C1C9-EAC1-78DBEC5D2BF5}"/>
          </ac:spMkLst>
        </pc:spChg>
        <pc:spChg chg="mod">
          <ac:chgData name="Abdullayev, Huseyn" userId="adae5209-c6e6-4ca0-9c10-c648d3d9e5be" providerId="ADAL" clId="{9C7598F4-F49D-406E-B0EF-463742A2A0E1}" dt="2023-11-01T14:59:31.375" v="843" actId="14100"/>
          <ac:spMkLst>
            <pc:docMk/>
            <pc:sldMk cId="502399358" sldId="837"/>
            <ac:spMk id="4" creationId="{4934A515-531D-4949-8D03-2F9B1A48D223}"/>
          </ac:spMkLst>
        </pc:spChg>
        <pc:picChg chg="add del mod">
          <ac:chgData name="Abdullayev, Huseyn" userId="adae5209-c6e6-4ca0-9c10-c648d3d9e5be" providerId="ADAL" clId="{9C7598F4-F49D-406E-B0EF-463742A2A0E1}" dt="2023-11-01T14:31:12.465" v="186" actId="478"/>
          <ac:picMkLst>
            <pc:docMk/>
            <pc:sldMk cId="502399358" sldId="837"/>
            <ac:picMk id="3" creationId="{D3737EAD-A9E8-F615-C48C-2589DBDDE4CC}"/>
          </ac:picMkLst>
        </pc:picChg>
      </pc:sldChg>
      <pc:sldChg chg="addSp delSp modSp add mod">
        <pc:chgData name="Abdullayev, Huseyn" userId="adae5209-c6e6-4ca0-9c10-c648d3d9e5be" providerId="ADAL" clId="{9C7598F4-F49D-406E-B0EF-463742A2A0E1}" dt="2023-11-02T07:24:49.304" v="862" actId="1076"/>
        <pc:sldMkLst>
          <pc:docMk/>
          <pc:sldMk cId="718418249" sldId="838"/>
        </pc:sldMkLst>
        <pc:spChg chg="add del mod">
          <ac:chgData name="Abdullayev, Huseyn" userId="adae5209-c6e6-4ca0-9c10-c648d3d9e5be" providerId="ADAL" clId="{9C7598F4-F49D-406E-B0EF-463742A2A0E1}" dt="2023-11-01T14:32:06.820" v="197" actId="478"/>
          <ac:spMkLst>
            <pc:docMk/>
            <pc:sldMk cId="718418249" sldId="838"/>
            <ac:spMk id="5" creationId="{7CAEDB7D-C9BF-29F6-D997-20022FED28AA}"/>
          </ac:spMkLst>
        </pc:spChg>
        <pc:spChg chg="add mod">
          <ac:chgData name="Abdullayev, Huseyn" userId="adae5209-c6e6-4ca0-9c10-c648d3d9e5be" providerId="ADAL" clId="{9C7598F4-F49D-406E-B0EF-463742A2A0E1}" dt="2023-11-02T07:24:49.304" v="862" actId="1076"/>
          <ac:spMkLst>
            <pc:docMk/>
            <pc:sldMk cId="718418249" sldId="838"/>
            <ac:spMk id="6" creationId="{3366ED3E-DADB-A896-988F-4C5975F38A24}"/>
          </ac:spMkLst>
        </pc:spChg>
        <pc:spChg chg="del">
          <ac:chgData name="Abdullayev, Huseyn" userId="adae5209-c6e6-4ca0-9c10-c648d3d9e5be" providerId="ADAL" clId="{9C7598F4-F49D-406E-B0EF-463742A2A0E1}" dt="2023-11-01T14:31:24.579" v="189" actId="478"/>
          <ac:spMkLst>
            <pc:docMk/>
            <pc:sldMk cId="718418249" sldId="838"/>
            <ac:spMk id="11" creationId="{A641F0BE-BE99-1A39-EF16-B3B7E7B3D204}"/>
          </ac:spMkLst>
        </pc:spChg>
        <pc:picChg chg="add mod">
          <ac:chgData name="Abdullayev, Huseyn" userId="adae5209-c6e6-4ca0-9c10-c648d3d9e5be" providerId="ADAL" clId="{9C7598F4-F49D-406E-B0EF-463742A2A0E1}" dt="2023-11-01T14:31:29.958" v="191" actId="1076"/>
          <ac:picMkLst>
            <pc:docMk/>
            <pc:sldMk cId="718418249" sldId="838"/>
            <ac:picMk id="3" creationId="{0630F3C6-C98F-4F66-B749-46DD79A78707}"/>
          </ac:picMkLst>
        </pc:picChg>
        <pc:picChg chg="del">
          <ac:chgData name="Abdullayev, Huseyn" userId="adae5209-c6e6-4ca0-9c10-c648d3d9e5be" providerId="ADAL" clId="{9C7598F4-F49D-406E-B0EF-463742A2A0E1}" dt="2023-11-01T14:31:21.475" v="188" actId="478"/>
          <ac:picMkLst>
            <pc:docMk/>
            <pc:sldMk cId="718418249" sldId="838"/>
            <ac:picMk id="10" creationId="{BF1D9A9B-AD82-0F19-7B31-CB24E17B5389}"/>
          </ac:picMkLst>
        </pc:picChg>
      </pc:sldChg>
      <pc:sldChg chg="addSp delSp modSp add mod">
        <pc:chgData name="Abdullayev, Huseyn" userId="adae5209-c6e6-4ca0-9c10-c648d3d9e5be" providerId="ADAL" clId="{9C7598F4-F49D-406E-B0EF-463742A2A0E1}" dt="2023-11-02T07:24:43.443" v="861" actId="14100"/>
        <pc:sldMkLst>
          <pc:docMk/>
          <pc:sldMk cId="2885428632" sldId="839"/>
        </pc:sldMkLst>
        <pc:spChg chg="mod">
          <ac:chgData name="Abdullayev, Huseyn" userId="adae5209-c6e6-4ca0-9c10-c648d3d9e5be" providerId="ADAL" clId="{9C7598F4-F49D-406E-B0EF-463742A2A0E1}" dt="2023-11-01T14:54:07.663" v="805" actId="20577"/>
          <ac:spMkLst>
            <pc:docMk/>
            <pc:sldMk cId="2885428632" sldId="839"/>
            <ac:spMk id="2" creationId="{72D9802B-C517-886B-EE8B-1ED1B25FC8B0}"/>
          </ac:spMkLst>
        </pc:spChg>
        <pc:spChg chg="mod">
          <ac:chgData name="Abdullayev, Huseyn" userId="adae5209-c6e6-4ca0-9c10-c648d3d9e5be" providerId="ADAL" clId="{9C7598F4-F49D-406E-B0EF-463742A2A0E1}" dt="2023-11-02T07:24:43.443" v="861" actId="14100"/>
          <ac:spMkLst>
            <pc:docMk/>
            <pc:sldMk cId="2885428632" sldId="839"/>
            <ac:spMk id="6" creationId="{3366ED3E-DADB-A896-988F-4C5975F38A24}"/>
          </ac:spMkLst>
        </pc:spChg>
        <pc:spChg chg="add mod">
          <ac:chgData name="Abdullayev, Huseyn" userId="adae5209-c6e6-4ca0-9c10-c648d3d9e5be" providerId="ADAL" clId="{9C7598F4-F49D-406E-B0EF-463742A2A0E1}" dt="2023-11-01T14:57:57.086" v="837" actId="1076"/>
          <ac:spMkLst>
            <pc:docMk/>
            <pc:sldMk cId="2885428632" sldId="839"/>
            <ac:spMk id="9" creationId="{0B69C102-3D2F-2D6A-2780-A39CC09AA397}"/>
          </ac:spMkLst>
        </pc:spChg>
        <pc:picChg chg="del mod">
          <ac:chgData name="Abdullayev, Huseyn" userId="adae5209-c6e6-4ca0-9c10-c648d3d9e5be" providerId="ADAL" clId="{9C7598F4-F49D-406E-B0EF-463742A2A0E1}" dt="2023-11-01T14:55:30.073" v="807" actId="478"/>
          <ac:picMkLst>
            <pc:docMk/>
            <pc:sldMk cId="2885428632" sldId="839"/>
            <ac:picMk id="3" creationId="{0630F3C6-C98F-4F66-B749-46DD79A78707}"/>
          </ac:picMkLst>
        </pc:picChg>
        <pc:picChg chg="add del mod">
          <ac:chgData name="Abdullayev, Huseyn" userId="adae5209-c6e6-4ca0-9c10-c648d3d9e5be" providerId="ADAL" clId="{9C7598F4-F49D-406E-B0EF-463742A2A0E1}" dt="2023-11-01T14:56:47.534" v="815" actId="478"/>
          <ac:picMkLst>
            <pc:docMk/>
            <pc:sldMk cId="2885428632" sldId="839"/>
            <ac:picMk id="5" creationId="{EFDC9555-0F11-D75B-692B-4034C34D724B}"/>
          </ac:picMkLst>
        </pc:picChg>
        <pc:picChg chg="add mod">
          <ac:chgData name="Abdullayev, Huseyn" userId="adae5209-c6e6-4ca0-9c10-c648d3d9e5be" providerId="ADAL" clId="{9C7598F4-F49D-406E-B0EF-463742A2A0E1}" dt="2023-11-01T14:57:08.714" v="822" actId="14100"/>
          <ac:picMkLst>
            <pc:docMk/>
            <pc:sldMk cId="2885428632" sldId="839"/>
            <ac:picMk id="8" creationId="{172562B8-5954-627D-EDDB-E4CF7C4EBDFF}"/>
          </ac:picMkLst>
        </pc:picChg>
      </pc:sldChg>
      <pc:sldChg chg="modSp new del mod">
        <pc:chgData name="Abdullayev, Huseyn" userId="adae5209-c6e6-4ca0-9c10-c648d3d9e5be" providerId="ADAL" clId="{9C7598F4-F49D-406E-B0EF-463742A2A0E1}" dt="2023-11-01T15:00:47.674" v="855" actId="2696"/>
        <pc:sldMkLst>
          <pc:docMk/>
          <pc:sldMk cId="3321033169" sldId="840"/>
        </pc:sldMkLst>
        <pc:spChg chg="mod">
          <ac:chgData name="Abdullayev, Huseyn" userId="adae5209-c6e6-4ca0-9c10-c648d3d9e5be" providerId="ADAL" clId="{9C7598F4-F49D-406E-B0EF-463742A2A0E1}" dt="2023-11-01T14:43:29.110" v="599"/>
          <ac:spMkLst>
            <pc:docMk/>
            <pc:sldMk cId="3321033169" sldId="840"/>
            <ac:spMk id="2" creationId="{735BF008-8191-28C6-5DCA-0E0E065610A4}"/>
          </ac:spMkLst>
        </pc:spChg>
        <pc:spChg chg="mod">
          <ac:chgData name="Abdullayev, Huseyn" userId="adae5209-c6e6-4ca0-9c10-c648d3d9e5be" providerId="ADAL" clId="{9C7598F4-F49D-406E-B0EF-463742A2A0E1}" dt="2023-11-01T14:44:40.760" v="605" actId="5793"/>
          <ac:spMkLst>
            <pc:docMk/>
            <pc:sldMk cId="3321033169" sldId="840"/>
            <ac:spMk id="3" creationId="{295FCC3F-5616-D656-8F80-851CEE87A358}"/>
          </ac:spMkLst>
        </pc:spChg>
      </pc:sldChg>
    </pc:docChg>
  </pc:docChgLst>
</pc:chgInfo>
</file>

<file path=ppt/comments/modernComment_17F_7720AE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2E0180-0D4C-374B-8F5E-9F8B6DAB9B95}" authorId="{1A6B7515-AC56-8A49-65F4-965C7AB42697}" created="2022-10-04T13:59:26.3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98630591" sldId="383"/>
      <ac:picMk id="5" creationId="{00000000-0000-0000-0000-000000000000}"/>
    </ac:deMkLst>
    <p188:txBody>
      <a:bodyPr/>
      <a:lstStyle/>
      <a:p>
        <a:r>
          <a:rPr lang="de-DE"/>
          <a:t>Rechtsklick auf das Bild &gt; Bild ändern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91180-AF44-443B-9C04-441F042561A5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92F62-3990-494B-AFCA-EB84601AEB6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93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Zum Wechsel des Titelbildes: Bild auswählen &gt; Bildformat (Oben in Menüleiste) &gt; Bild ändern &gt; Neues Bild auswählen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2F62-3990-494B-AFCA-EB84601AEB6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20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4EE76-63CA-4CD0-9A4B-92079BB1F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0725"/>
            <a:ext cx="9144000" cy="1519238"/>
          </a:xfrm>
          <a:solidFill>
            <a:schemeClr val="bg1">
              <a:alpha val="48000"/>
            </a:schemeClr>
          </a:solidFill>
          <a:effectLst/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84F863-0A6F-4086-90B1-2DD26CB84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46187"/>
          </a:xfrm>
          <a:solidFill>
            <a:schemeClr val="bg1">
              <a:alpha val="48000"/>
            </a:schemeClr>
          </a:solidFill>
          <a:effectLst/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AD6CF8C3-C356-6DAC-1589-E3758284D5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8336841" y="390142"/>
            <a:ext cx="2519581" cy="178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98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_Blanko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CE5A6-58DE-4849-9BC4-45B6D269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5BFE99-8D5C-A343-8B02-4A39B02F0538}"/>
              </a:ext>
            </a:extLst>
          </p:cNvPr>
          <p:cNvSpPr/>
          <p:nvPr userDrawn="1"/>
        </p:nvSpPr>
        <p:spPr>
          <a:xfrm>
            <a:off x="-1" y="6777546"/>
            <a:ext cx="12192001" cy="977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47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CE5A6-58DE-4849-9BC4-45B6D269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9DA1A3-57B1-44AE-A39D-3E4E963E8CA6}"/>
              </a:ext>
            </a:extLst>
          </p:cNvPr>
          <p:cNvSpPr/>
          <p:nvPr userDrawn="1"/>
        </p:nvSpPr>
        <p:spPr>
          <a:xfrm>
            <a:off x="-1" y="6777546"/>
            <a:ext cx="12192001" cy="977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338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734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98FF7-C9CF-40F4-9B50-F80F5D1D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09A9BE-285F-4AA7-9C6B-514975C8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57F8B2-4DFA-4E24-AEDD-C88837622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EA1488-5CDE-4EE2-AEFA-64B7F5FD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58DD4C-7DE9-4325-B6C9-D6F272D71F77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D26E11-7B73-47D2-B2CD-2747B827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1703FD-31E8-40BC-81AE-A3211B44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58913E-ED76-4741-A96B-82DB9825669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306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216A9-33A4-4E67-BB00-BABFA2DA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7EFF8-871E-470B-94C7-EB7338A69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E0D1FA-65E6-4571-9CCD-9949E1BB3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3EFC62-90D1-4AEE-8E6A-F782DB30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58DD4C-7DE9-4325-B6C9-D6F272D71F77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DB8903-6B07-4E66-83A1-416C5F4A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9181A7-6F28-42AC-83E2-0FB11FD3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58913E-ED76-4741-A96B-82DB9825669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875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_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74A42AA-FFED-40DC-8833-23BAF5848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70" y="118997"/>
            <a:ext cx="11964837" cy="66262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CCC695A-12F5-4CDD-A6B4-560E843C810B}"/>
              </a:ext>
            </a:extLst>
          </p:cNvPr>
          <p:cNvSpPr/>
          <p:nvPr userDrawn="1"/>
        </p:nvSpPr>
        <p:spPr>
          <a:xfrm>
            <a:off x="6096000" y="-97529"/>
            <a:ext cx="6096000" cy="6911603"/>
          </a:xfrm>
          <a:prstGeom prst="rect">
            <a:avLst/>
          </a:prstGeom>
          <a:solidFill>
            <a:srgbClr val="FDFDFD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6">
            <a:extLst>
              <a:ext uri="{FF2B5EF4-FFF2-40B4-BE49-F238E27FC236}">
                <a16:creationId xmlns:a16="http://schemas.microsoft.com/office/drawing/2014/main" id="{8640A809-1E93-0164-AC2A-6C867613E7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215063" y="5218113"/>
            <a:ext cx="5711825" cy="1414462"/>
            <a:chOff x="6110735" y="2618854"/>
            <a:chExt cx="5711072" cy="1415772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1370A278-79DC-EE6D-ED30-DEFE8F53D6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735" y="2618854"/>
              <a:ext cx="2560299" cy="141577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9pPr>
            </a:lstStyle>
            <a:p>
              <a:pPr>
                <a:defRPr/>
              </a:pPr>
              <a:r>
                <a:rPr lang="de-DE" altLang="de-DE" sz="1000" b="1" err="1"/>
                <a:t>it</a:t>
              </a:r>
              <a:r>
                <a:rPr lang="de-DE" altLang="de-DE" sz="1000" b="1"/>
                <a:t>-novum GmbH Deutschland</a:t>
              </a:r>
            </a:p>
            <a:p>
              <a:pPr>
                <a:defRPr/>
              </a:pPr>
              <a:r>
                <a:rPr lang="de-DE" altLang="de-DE" sz="1000"/>
                <a:t> </a:t>
              </a:r>
            </a:p>
            <a:p>
              <a:pPr>
                <a:defRPr/>
              </a:pPr>
              <a:r>
                <a:rPr lang="de-DE" altLang="de-DE" sz="1000"/>
                <a:t>Hauptsitz: Edelzeller Straße 44, </a:t>
              </a:r>
              <a:br>
                <a:rPr lang="de-DE" altLang="de-DE" sz="1000"/>
              </a:br>
              <a:r>
                <a:rPr lang="de-DE" altLang="de-DE" sz="1000"/>
                <a:t>36043 Fulda</a:t>
              </a:r>
            </a:p>
            <a:p>
              <a:pPr>
                <a:defRPr/>
              </a:pPr>
              <a:endParaRPr lang="de-DE" altLang="de-DE" sz="300"/>
            </a:p>
            <a:p>
              <a:pPr>
                <a:defRPr/>
              </a:pPr>
              <a:r>
                <a:rPr lang="de-DE" altLang="de-DE" sz="1000"/>
                <a:t>Niederlassung: Ruhrallee 9, </a:t>
              </a:r>
              <a:br>
                <a:rPr lang="de-DE" altLang="de-DE" sz="1000"/>
              </a:br>
              <a:r>
                <a:rPr lang="de-DE" altLang="de-DE" sz="1000"/>
                <a:t>44139 Dortmund</a:t>
              </a:r>
              <a:br>
                <a:rPr lang="de-DE" altLang="de-DE" sz="1000"/>
              </a:br>
              <a:endParaRPr lang="de-DE" altLang="de-DE" sz="300"/>
            </a:p>
            <a:p>
              <a:pPr>
                <a:defRPr/>
              </a:pPr>
              <a:r>
                <a:rPr lang="de-DE" altLang="de-DE" sz="1000"/>
                <a:t>Niederlassung: Königsallee 92a, </a:t>
              </a:r>
              <a:br>
                <a:rPr lang="de-DE" altLang="de-DE" sz="1000"/>
              </a:br>
              <a:r>
                <a:rPr lang="de-DE" altLang="de-DE" sz="1000"/>
                <a:t>40212 Düsseldorf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7D64CEA-C618-4289-9D97-248CA96A4A75}"/>
                </a:ext>
              </a:extLst>
            </p:cNvPr>
            <p:cNvSpPr/>
            <p:nvPr userDrawn="1"/>
          </p:nvSpPr>
          <p:spPr>
            <a:xfrm>
              <a:off x="10075787" y="2618854"/>
              <a:ext cx="1746020" cy="73887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de-DE" sz="1050" b="1">
                  <a:latin typeface="+mn-lt"/>
                </a:rPr>
                <a:t>it-novum Vertrieb Schweiz</a:t>
              </a:r>
              <a:r>
                <a:rPr lang="de-DE" altLang="de-DE" sz="1050">
                  <a:latin typeface="+mn-lt"/>
                </a:rPr>
                <a:t> </a:t>
              </a:r>
            </a:p>
            <a:p>
              <a:pPr>
                <a:defRPr/>
              </a:pPr>
              <a:endParaRPr lang="de-DE" altLang="de-DE" sz="1050">
                <a:latin typeface="+mn-lt"/>
              </a:endParaRPr>
            </a:p>
            <a:p>
              <a:pPr>
                <a:defRPr/>
              </a:pPr>
              <a:r>
                <a:rPr lang="de-DE" altLang="de-DE" sz="1050" err="1">
                  <a:latin typeface="+mn-lt"/>
                </a:rPr>
                <a:t>Seestrasse</a:t>
              </a:r>
              <a:r>
                <a:rPr lang="de-DE" altLang="de-DE" sz="1050">
                  <a:latin typeface="+mn-lt"/>
                </a:rPr>
                <a:t> 97</a:t>
              </a:r>
            </a:p>
            <a:p>
              <a:pPr>
                <a:defRPr/>
              </a:pPr>
              <a:r>
                <a:rPr lang="de-DE" altLang="de-DE" sz="1050">
                  <a:latin typeface="+mn-lt"/>
                </a:rPr>
                <a:t>8800 Thalwil</a:t>
              </a:r>
              <a:endParaRPr lang="de-DE" altLang="de-DE">
                <a:latin typeface="+mn-lt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76BFD44-EBF2-2944-090A-7948DF50A9D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826596" y="2618854"/>
              <a:ext cx="2142842" cy="7085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9pPr>
            </a:lstStyle>
            <a:p>
              <a:pPr>
                <a:defRPr/>
              </a:pPr>
              <a:r>
                <a:rPr lang="de-DE" altLang="de-DE" sz="1000" b="1" err="1"/>
                <a:t>it</a:t>
              </a:r>
              <a:r>
                <a:rPr lang="de-DE" altLang="de-DE" sz="1000" b="1"/>
                <a:t>-novum Zweigniederlassung Österreich</a:t>
              </a:r>
            </a:p>
            <a:p>
              <a:pPr>
                <a:defRPr/>
              </a:pPr>
              <a:br>
                <a:rPr lang="de-DE" altLang="de-DE" sz="1000" b="1"/>
              </a:br>
              <a:r>
                <a:rPr lang="de-DE" altLang="de-DE" sz="1000"/>
                <a:t>Ausstellungsstraße 50 / Zugang C</a:t>
              </a:r>
            </a:p>
            <a:p>
              <a:pPr>
                <a:defRPr/>
              </a:pPr>
              <a:r>
                <a:rPr lang="de-DE" altLang="de-DE" sz="1000"/>
                <a:t>1020 Wien</a:t>
              </a:r>
            </a:p>
          </p:txBody>
        </p:sp>
      </p:grpSp>
      <p:pic>
        <p:nvPicPr>
          <p:cNvPr id="8" name="Grafik 10">
            <a:extLst>
              <a:ext uri="{FF2B5EF4-FFF2-40B4-BE49-F238E27FC236}">
                <a16:creationId xmlns:a16="http://schemas.microsoft.com/office/drawing/2014/main" id="{2B56B86C-777D-EB72-05BD-D964221881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65641" y="5776628"/>
            <a:ext cx="2026359" cy="14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635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4EE76-63CA-4CD0-9A4B-92079BB1F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0725"/>
            <a:ext cx="9144000" cy="1519238"/>
          </a:xfrm>
          <a:solidFill>
            <a:schemeClr val="bg1">
              <a:alpha val="48000"/>
            </a:schemeClr>
          </a:solidFill>
          <a:effectLst/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84F863-0A6F-4086-90B1-2DD26CB84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46187"/>
          </a:xfrm>
          <a:solidFill>
            <a:schemeClr val="bg1">
              <a:alpha val="48000"/>
            </a:schemeClr>
          </a:solidFill>
          <a:effectLst/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4" name="Grafik 10">
            <a:extLst>
              <a:ext uri="{FF2B5EF4-FFF2-40B4-BE49-F238E27FC236}">
                <a16:creationId xmlns:a16="http://schemas.microsoft.com/office/drawing/2014/main" id="{8372C8A7-34B6-781C-6C94-4271D66653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8336841" y="390142"/>
            <a:ext cx="2519581" cy="178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982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F2C77-BD3E-45FC-9D8D-C951A04D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BCA1C-75E3-4361-894F-5CAED5BAD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0189"/>
          </a:xfrm>
        </p:spPr>
        <p:txBody>
          <a:bodyPr>
            <a:noAutofit/>
          </a:bodyPr>
          <a:lstStyle>
            <a:lvl1pPr marL="449263" indent="-449263">
              <a:lnSpc>
                <a:spcPct val="120000"/>
              </a:lnSpc>
              <a:spcAft>
                <a:spcPts val="700"/>
              </a:spcAft>
              <a:buFont typeface="Symbol" panose="05050102010706020507" pitchFamily="18" charset="2"/>
              <a:buChar char="-"/>
              <a:defRPr/>
            </a:lvl1pPr>
            <a:lvl2pPr>
              <a:lnSpc>
                <a:spcPct val="120000"/>
              </a:lnSpc>
              <a:spcAft>
                <a:spcPts val="700"/>
              </a:spcAft>
              <a:defRPr/>
            </a:lvl2pPr>
            <a:lvl3pPr>
              <a:lnSpc>
                <a:spcPct val="120000"/>
              </a:lnSpc>
              <a:spcAft>
                <a:spcPts val="700"/>
              </a:spcAft>
              <a:defRPr/>
            </a:lvl3pPr>
            <a:lvl4pPr>
              <a:lnSpc>
                <a:spcPct val="120000"/>
              </a:lnSpc>
              <a:spcAft>
                <a:spcPts val="700"/>
              </a:spcAft>
              <a:defRPr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70194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F2C77-BD3E-45FC-9D8D-C951A04D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AEC934D2-DA84-4756-A438-21604D30B24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2003425"/>
            <a:ext cx="10515600" cy="3802389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39603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787997-81CA-4C06-9991-A5AEC58045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825" y="123825"/>
            <a:ext cx="11953875" cy="66198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19AFF8-8884-4D73-BC61-40F89E0D4D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892" y="3219618"/>
            <a:ext cx="5062570" cy="46530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2EC7C3-B482-45BC-8B1F-28773144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bg1">
              <a:alpha val="48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D68600-C3D9-4729-8390-A0BA69D97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668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787997-81CA-4C06-9991-A5AEC58045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825" y="123825"/>
            <a:ext cx="11953875" cy="66198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B19AFF8-8884-4D73-BC61-40F89E0D4D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892" y="3219618"/>
            <a:ext cx="5062570" cy="46530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2EC7C3-B482-45BC-8B1F-28773144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bg1">
              <a:alpha val="48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D68600-C3D9-4729-8390-A0BA69D97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bg1">
              <a:alpha val="48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46680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DD295-8C04-4098-875D-7F1C4FAA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5AD3F9-5A37-4C4A-B521-F1A48C82A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6452"/>
          </a:xfrm>
        </p:spPr>
        <p:txBody>
          <a:bodyPr/>
          <a:lstStyle>
            <a:lvl1pPr marL="449263" indent="-449263">
              <a:buFont typeface="Symbol" panose="05050102010706020507" pitchFamily="18" charset="2"/>
              <a:buChar char="-"/>
              <a:defRPr/>
            </a:lvl1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E31E26-3D4B-4150-BFFC-5471EB060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6452"/>
          </a:xfrm>
        </p:spPr>
        <p:txBody>
          <a:bodyPr/>
          <a:lstStyle>
            <a:lvl1pPr marL="449263" indent="-449263">
              <a:buFont typeface="Symbol" panose="05050102010706020507" pitchFamily="18" charset="2"/>
              <a:buChar char="-"/>
              <a:defRPr/>
            </a:lvl1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005180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9CC6A-BDDF-4BA9-8AE8-9891DAF2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FD3DD4-D3BF-4523-BBEA-2B118AA7D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4513"/>
            <a:ext cx="5157787" cy="82391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AD6DBB-95EC-44EB-8957-20A39E8B8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24685"/>
            <a:ext cx="5157787" cy="3300739"/>
          </a:xfrm>
        </p:spPr>
        <p:txBody>
          <a:bodyPr/>
          <a:lstStyle>
            <a:lvl1pPr marL="449263" indent="-449263">
              <a:buFont typeface="Symbol" panose="05050102010706020507" pitchFamily="18" charset="2"/>
              <a:buChar char="-"/>
              <a:defRPr/>
            </a:lvl1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6DBF0D-9AFF-4990-99A0-808A4B7F7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4513"/>
            <a:ext cx="5183188" cy="82391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11C7D-50EB-4081-9AA7-7ADD646B9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24685"/>
            <a:ext cx="5183188" cy="3300739"/>
          </a:xfrm>
        </p:spPr>
        <p:txBody>
          <a:bodyPr/>
          <a:lstStyle>
            <a:lvl1pPr marL="449263" indent="-449263">
              <a:buFont typeface="Symbol" panose="05050102010706020507" pitchFamily="18" charset="2"/>
              <a:buChar char="-"/>
              <a:defRPr/>
            </a:lvl1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F067C05-3FB7-4B4E-B874-876C3655AD29}"/>
              </a:ext>
            </a:extLst>
          </p:cNvPr>
          <p:cNvCxnSpPr>
            <a:cxnSpLocks/>
          </p:cNvCxnSpPr>
          <p:nvPr userDrawn="1"/>
        </p:nvCxnSpPr>
        <p:spPr>
          <a:xfrm>
            <a:off x="833438" y="2647950"/>
            <a:ext cx="51577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26622DA-7E44-426B-8240-3ACDE2C4F520}"/>
              </a:ext>
            </a:extLst>
          </p:cNvPr>
          <p:cNvCxnSpPr>
            <a:cxnSpLocks/>
          </p:cNvCxnSpPr>
          <p:nvPr userDrawn="1"/>
        </p:nvCxnSpPr>
        <p:spPr>
          <a:xfrm>
            <a:off x="6197601" y="2647950"/>
            <a:ext cx="51577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514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el_Blanko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CE5A6-58DE-4849-9BC4-45B6D269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75476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_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CE5A6-58DE-4849-9BC4-45B6D269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9DA1A3-57B1-44AE-A39D-3E4E963E8CA6}"/>
              </a:ext>
            </a:extLst>
          </p:cNvPr>
          <p:cNvSpPr/>
          <p:nvPr userDrawn="1"/>
        </p:nvSpPr>
        <p:spPr>
          <a:xfrm>
            <a:off x="-1" y="6777546"/>
            <a:ext cx="12192001" cy="977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338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734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98FF7-C9CF-40F4-9B50-F80F5D1D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09A9BE-285F-4AA7-9C6B-514975C8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57F8B2-4DFA-4E24-AEDD-C88837622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EA1488-5CDE-4EE2-AEFA-64B7F5FD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58DD4C-7DE9-4325-B6C9-D6F272D71F77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D26E11-7B73-47D2-B2CD-2747B827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1703FD-31E8-40BC-81AE-A3211B44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58913E-ED76-4741-A96B-82DB9825669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3067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216A9-33A4-4E67-BB00-BABFA2DA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7EFF8-871E-470B-94C7-EB7338A69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E0D1FA-65E6-4571-9CCD-9949E1BB3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3EFC62-90D1-4AEE-8E6A-F782DB30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58DD4C-7DE9-4325-B6C9-D6F272D71F77}" type="datetimeFigureOut">
              <a:rPr lang="de-DE" smtClean="0"/>
              <a:t>06.03.2024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DB8903-6B07-4E66-83A1-416C5F4A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9181A7-6F28-42AC-83E2-0FB11FD3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58913E-ED76-4741-A96B-82DB9825669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8758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_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74A42AA-FFED-40DC-8833-23BAF58489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70" y="118997"/>
            <a:ext cx="11964837" cy="66262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CCC695A-12F5-4CDD-A6B4-560E843C810B}"/>
              </a:ext>
            </a:extLst>
          </p:cNvPr>
          <p:cNvSpPr/>
          <p:nvPr userDrawn="1"/>
        </p:nvSpPr>
        <p:spPr>
          <a:xfrm>
            <a:off x="6096000" y="-97529"/>
            <a:ext cx="6096000" cy="6911603"/>
          </a:xfrm>
          <a:prstGeom prst="rect">
            <a:avLst/>
          </a:prstGeom>
          <a:solidFill>
            <a:srgbClr val="FDFDFD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6">
            <a:extLst>
              <a:ext uri="{FF2B5EF4-FFF2-40B4-BE49-F238E27FC236}">
                <a16:creationId xmlns:a16="http://schemas.microsoft.com/office/drawing/2014/main" id="{C0C00441-41AD-437C-B471-B9D891654AA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271505" y="5218115"/>
            <a:ext cx="5655384" cy="1261885"/>
            <a:chOff x="6167169" y="2618854"/>
            <a:chExt cx="5654638" cy="1263053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8E0ACCA3-6AD5-4076-9C71-DD5119E2CD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67169" y="2618854"/>
              <a:ext cx="2560299" cy="126305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9pPr>
            </a:lstStyle>
            <a:p>
              <a:pPr>
                <a:defRPr/>
              </a:pPr>
              <a:r>
                <a:rPr lang="de-DE" altLang="de-DE" sz="1000" b="1" err="1"/>
                <a:t>it</a:t>
              </a:r>
              <a:r>
                <a:rPr lang="de-DE" altLang="de-DE" sz="1000" b="1"/>
                <a:t>-novum GmbH Deutschland</a:t>
              </a:r>
            </a:p>
            <a:p>
              <a:pPr>
                <a:defRPr/>
              </a:pPr>
              <a:r>
                <a:rPr lang="de-DE" altLang="de-DE" sz="1000"/>
                <a:t> </a:t>
              </a:r>
            </a:p>
            <a:p>
              <a:pPr>
                <a:defRPr/>
              </a:pPr>
              <a:r>
                <a:rPr lang="de-DE" altLang="de-DE" sz="1000"/>
                <a:t>Hauptsitz: Edelzeller Straße 44, </a:t>
              </a:r>
              <a:br>
                <a:rPr lang="de-DE" altLang="de-DE" sz="1000"/>
              </a:br>
              <a:r>
                <a:rPr lang="de-DE" altLang="de-DE" sz="1000"/>
                <a:t>36043 Fulda</a:t>
              </a:r>
            </a:p>
            <a:p>
              <a:pPr>
                <a:defRPr/>
              </a:pPr>
              <a:br>
                <a:rPr lang="de-DE" altLang="de-DE" sz="1000"/>
              </a:br>
              <a:endParaRPr lang="de-DE" altLang="de-DE" sz="300"/>
            </a:p>
            <a:p>
              <a:pPr>
                <a:defRPr/>
              </a:pPr>
              <a:r>
                <a:rPr lang="de-DE" altLang="de-DE" sz="1000"/>
                <a:t>Niederlassung: Königsallee 92a, </a:t>
              </a:r>
              <a:br>
                <a:rPr lang="de-DE" altLang="de-DE" sz="1000"/>
              </a:br>
              <a:r>
                <a:rPr lang="de-DE" altLang="de-DE" sz="1000"/>
                <a:t>40212 Düsseldorf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D16CA54-11D7-41EC-8273-FBAC5CACD1C1}"/>
                </a:ext>
              </a:extLst>
            </p:cNvPr>
            <p:cNvSpPr/>
            <p:nvPr userDrawn="1"/>
          </p:nvSpPr>
          <p:spPr>
            <a:xfrm>
              <a:off x="10075787" y="2618854"/>
              <a:ext cx="1746020" cy="73887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de-DE" altLang="de-DE" sz="1050" b="1">
                  <a:latin typeface="+mn-lt"/>
                </a:rPr>
                <a:t>it-novum Vertrieb Schweiz</a:t>
              </a:r>
              <a:r>
                <a:rPr lang="de-DE" altLang="de-DE" sz="1050">
                  <a:latin typeface="+mn-lt"/>
                </a:rPr>
                <a:t> </a:t>
              </a:r>
            </a:p>
            <a:p>
              <a:pPr>
                <a:defRPr/>
              </a:pPr>
              <a:endParaRPr lang="de-DE" altLang="de-DE" sz="1050">
                <a:latin typeface="+mn-lt"/>
              </a:endParaRPr>
            </a:p>
            <a:p>
              <a:pPr>
                <a:defRPr/>
              </a:pPr>
              <a:r>
                <a:rPr lang="de-DE" altLang="de-DE" sz="1050" err="1">
                  <a:latin typeface="+mn-lt"/>
                </a:rPr>
                <a:t>Seestrasse</a:t>
              </a:r>
              <a:r>
                <a:rPr lang="de-DE" altLang="de-DE" sz="1050">
                  <a:latin typeface="+mn-lt"/>
                </a:rPr>
                <a:t> 97</a:t>
              </a:r>
            </a:p>
            <a:p>
              <a:pPr>
                <a:defRPr/>
              </a:pPr>
              <a:r>
                <a:rPr lang="de-DE" altLang="de-DE" sz="1050">
                  <a:latin typeface="+mn-lt"/>
                </a:rPr>
                <a:t>8800 Thalwil</a:t>
              </a:r>
              <a:endParaRPr lang="de-DE" altLang="de-DE">
                <a:latin typeface="+mn-lt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F98006D-F7ED-43E0-9CF5-27D5355134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826596" y="2618854"/>
              <a:ext cx="2142842" cy="7085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ova Cond Light" panose="020B0306020202020204" pitchFamily="34" charset="0"/>
                </a:defRPr>
              </a:lvl9pPr>
            </a:lstStyle>
            <a:p>
              <a:pPr>
                <a:defRPr/>
              </a:pPr>
              <a:r>
                <a:rPr lang="de-DE" altLang="de-DE" sz="1000" b="1" err="1"/>
                <a:t>it</a:t>
              </a:r>
              <a:r>
                <a:rPr lang="de-DE" altLang="de-DE" sz="1000" b="1"/>
                <a:t>-novum Zweigniederlassung Österreich</a:t>
              </a:r>
            </a:p>
            <a:p>
              <a:pPr>
                <a:defRPr/>
              </a:pPr>
              <a:br>
                <a:rPr lang="de-DE" altLang="de-DE" sz="1000" b="1"/>
              </a:br>
              <a:r>
                <a:rPr lang="de-DE" altLang="de-DE" sz="1000"/>
                <a:t>Ausstellungsstraße 50 / Zugang C</a:t>
              </a:r>
            </a:p>
            <a:p>
              <a:pPr>
                <a:defRPr/>
              </a:pPr>
              <a:r>
                <a:rPr lang="de-DE" altLang="de-DE" sz="1000"/>
                <a:t>1020 Wien</a:t>
              </a:r>
            </a:p>
          </p:txBody>
        </p:sp>
      </p:grpSp>
      <p:pic>
        <p:nvPicPr>
          <p:cNvPr id="15" name="Grafik 10">
            <a:extLst>
              <a:ext uri="{FF2B5EF4-FFF2-40B4-BE49-F238E27FC236}">
                <a16:creationId xmlns:a16="http://schemas.microsoft.com/office/drawing/2014/main" id="{01EEE382-C463-45E7-A67A-70F31576A3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0165641" y="5776628"/>
            <a:ext cx="2026359" cy="14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635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268CC5D-02BF-0E44-A4C8-EDD26AAD6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2" b="13112"/>
          <a:stretch/>
        </p:blipFill>
        <p:spPr>
          <a:xfrm flipV="1">
            <a:off x="125260" y="137786"/>
            <a:ext cx="11941480" cy="660748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F9135A-4D18-6F46-9F2F-E200C7D7E6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480" y="0"/>
            <a:ext cx="2523952" cy="1783966"/>
          </a:xfrm>
          <a:prstGeom prst="rect">
            <a:avLst/>
          </a:prstGeom>
        </p:spPr>
      </p:pic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68C59700-F21D-4C0A-9E75-7BE7F6C78223}"/>
              </a:ext>
            </a:extLst>
          </p:cNvPr>
          <p:cNvSpPr/>
          <p:nvPr userDrawn="1"/>
        </p:nvSpPr>
        <p:spPr>
          <a:xfrm>
            <a:off x="125260" y="137786"/>
            <a:ext cx="8902916" cy="6607480"/>
          </a:xfrm>
          <a:custGeom>
            <a:avLst/>
            <a:gdLst>
              <a:gd name="connsiteX0" fmla="*/ 0 w 7383565"/>
              <a:gd name="connsiteY0" fmla="*/ 0 h 6607480"/>
              <a:gd name="connsiteX1" fmla="*/ 7383565 w 7383565"/>
              <a:gd name="connsiteY1" fmla="*/ 0 h 6607480"/>
              <a:gd name="connsiteX2" fmla="*/ 5095714 w 7383565"/>
              <a:gd name="connsiteY2" fmla="*/ 6607480 h 6607480"/>
              <a:gd name="connsiteX3" fmla="*/ 22627 w 7383565"/>
              <a:gd name="connsiteY3" fmla="*/ 6607480 h 6607480"/>
              <a:gd name="connsiteX4" fmla="*/ 0 w 7383565"/>
              <a:gd name="connsiteY4" fmla="*/ 6599646 h 66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3565" h="6607480">
                <a:moveTo>
                  <a:pt x="0" y="0"/>
                </a:moveTo>
                <a:lnTo>
                  <a:pt x="7383565" y="0"/>
                </a:lnTo>
                <a:lnTo>
                  <a:pt x="5095714" y="6607480"/>
                </a:lnTo>
                <a:lnTo>
                  <a:pt x="22627" y="6607480"/>
                </a:lnTo>
                <a:lnTo>
                  <a:pt x="0" y="6599646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438996-A20B-833B-8F92-9C01A26792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035" y="97706"/>
            <a:ext cx="10515600" cy="1325563"/>
          </a:xfrm>
        </p:spPr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EDE6EF-C2CE-A90F-6777-91C80BD6B1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3980189"/>
          </a:xfrm>
        </p:spPr>
        <p:txBody>
          <a:bodyPr/>
          <a:lstStyle/>
          <a:p>
            <a:pPr>
              <a:buFont typeface="+mj-lt"/>
              <a:buAutoNum type="romanUcPeriod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93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3481B4E-07E5-F26C-D223-2D8780AEA9B6}"/>
              </a:ext>
            </a:extLst>
          </p:cNvPr>
          <p:cNvSpPr/>
          <p:nvPr userDrawn="1"/>
        </p:nvSpPr>
        <p:spPr>
          <a:xfrm>
            <a:off x="125260" y="137786"/>
            <a:ext cx="11943567" cy="66074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ihandform: Form 3">
            <a:extLst>
              <a:ext uri="{FF2B5EF4-FFF2-40B4-BE49-F238E27FC236}">
                <a16:creationId xmlns:a16="http://schemas.microsoft.com/office/drawing/2014/main" id="{0CA18F67-7390-F1E2-BB6D-A90077AEF353}"/>
              </a:ext>
            </a:extLst>
          </p:cNvPr>
          <p:cNvSpPr/>
          <p:nvPr userDrawn="1"/>
        </p:nvSpPr>
        <p:spPr>
          <a:xfrm>
            <a:off x="125260" y="137786"/>
            <a:ext cx="7383565" cy="6607480"/>
          </a:xfrm>
          <a:custGeom>
            <a:avLst/>
            <a:gdLst>
              <a:gd name="connsiteX0" fmla="*/ 0 w 7383565"/>
              <a:gd name="connsiteY0" fmla="*/ 0 h 6607480"/>
              <a:gd name="connsiteX1" fmla="*/ 7383565 w 7383565"/>
              <a:gd name="connsiteY1" fmla="*/ 0 h 6607480"/>
              <a:gd name="connsiteX2" fmla="*/ 5095714 w 7383565"/>
              <a:gd name="connsiteY2" fmla="*/ 6607480 h 6607480"/>
              <a:gd name="connsiteX3" fmla="*/ 22627 w 7383565"/>
              <a:gd name="connsiteY3" fmla="*/ 6607480 h 6607480"/>
              <a:gd name="connsiteX4" fmla="*/ 0 w 7383565"/>
              <a:gd name="connsiteY4" fmla="*/ 6599646 h 66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3565" h="6607480">
                <a:moveTo>
                  <a:pt x="0" y="0"/>
                </a:moveTo>
                <a:lnTo>
                  <a:pt x="7383565" y="0"/>
                </a:lnTo>
                <a:lnTo>
                  <a:pt x="5095714" y="6607480"/>
                </a:lnTo>
                <a:lnTo>
                  <a:pt x="22627" y="6607480"/>
                </a:lnTo>
                <a:lnTo>
                  <a:pt x="0" y="6599646"/>
                </a:lnTo>
                <a:close/>
              </a:path>
            </a:pathLst>
          </a:cu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E21294F9-425A-9399-6106-D77E7B7773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035" y="97706"/>
            <a:ext cx="10515600" cy="1325563"/>
          </a:xfrm>
        </p:spPr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383BDF2-F4CD-EEBE-59E2-EB72FA6984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3980189"/>
          </a:xfrm>
        </p:spPr>
        <p:txBody>
          <a:bodyPr/>
          <a:lstStyle/>
          <a:p>
            <a:pPr>
              <a:buFont typeface="+mj-lt"/>
              <a:buAutoNum type="romanUcPeriod"/>
            </a:pPr>
            <a:endParaRPr lang="de-DE"/>
          </a:p>
        </p:txBody>
      </p:sp>
      <p:pic>
        <p:nvPicPr>
          <p:cNvPr id="3" name="Grafik 10">
            <a:extLst>
              <a:ext uri="{FF2B5EF4-FFF2-40B4-BE49-F238E27FC236}">
                <a16:creationId xmlns:a16="http://schemas.microsoft.com/office/drawing/2014/main" id="{A38DAC58-43D5-21ED-E679-7DE4BF01C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8336841" y="390142"/>
            <a:ext cx="2519581" cy="178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28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A45A9B1-ED4F-47A6-9129-E892FA21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5" y="97706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DDD41ED-F0B4-4ACD-84E6-7575205C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0189"/>
          </a:xfrm>
        </p:spPr>
        <p:txBody>
          <a:bodyPr>
            <a:noAutofit/>
          </a:bodyPr>
          <a:lstStyle>
            <a:lvl1pPr marL="449263" indent="-449263">
              <a:lnSpc>
                <a:spcPct val="120000"/>
              </a:lnSpc>
              <a:spcAft>
                <a:spcPts val="700"/>
              </a:spcAft>
              <a:buFont typeface="Symbol" panose="05050102010706020507" pitchFamily="18" charset="2"/>
              <a:buChar char="-"/>
              <a:defRPr/>
            </a:lvl1pPr>
            <a:lvl2pPr>
              <a:lnSpc>
                <a:spcPct val="120000"/>
              </a:lnSpc>
              <a:spcAft>
                <a:spcPts val="700"/>
              </a:spcAft>
              <a:defRPr/>
            </a:lvl2pPr>
            <a:lvl3pPr>
              <a:lnSpc>
                <a:spcPct val="120000"/>
              </a:lnSpc>
              <a:spcAft>
                <a:spcPts val="700"/>
              </a:spcAft>
              <a:defRPr/>
            </a:lvl3pPr>
            <a:lvl4pPr>
              <a:lnSpc>
                <a:spcPct val="120000"/>
              </a:lnSpc>
              <a:spcAft>
                <a:spcPts val="700"/>
              </a:spcAft>
              <a:defRPr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21335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F2C77-BD3E-45FC-9D8D-C951A04D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BCA1C-75E3-4361-894F-5CAED5BAD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0189"/>
          </a:xfrm>
        </p:spPr>
        <p:txBody>
          <a:bodyPr>
            <a:noAutofit/>
          </a:bodyPr>
          <a:lstStyle>
            <a:lvl1pPr marL="449263" indent="-449263">
              <a:lnSpc>
                <a:spcPct val="120000"/>
              </a:lnSpc>
              <a:spcAft>
                <a:spcPts val="700"/>
              </a:spcAft>
              <a:buFont typeface="Symbol" panose="05050102010706020507" pitchFamily="18" charset="2"/>
              <a:buChar char="-"/>
              <a:defRPr/>
            </a:lvl1pPr>
            <a:lvl2pPr>
              <a:lnSpc>
                <a:spcPct val="120000"/>
              </a:lnSpc>
              <a:spcAft>
                <a:spcPts val="700"/>
              </a:spcAft>
              <a:defRPr/>
            </a:lvl2pPr>
            <a:lvl3pPr>
              <a:lnSpc>
                <a:spcPct val="120000"/>
              </a:lnSpc>
              <a:spcAft>
                <a:spcPts val="700"/>
              </a:spcAft>
              <a:defRPr/>
            </a:lvl3pPr>
            <a:lvl4pPr>
              <a:lnSpc>
                <a:spcPct val="120000"/>
              </a:lnSpc>
              <a:spcAft>
                <a:spcPts val="700"/>
              </a:spcAft>
              <a:defRPr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7019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F2C77-BD3E-45FC-9D8D-C951A04D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AEC934D2-DA84-4756-A438-21604D30B24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838200" y="2003425"/>
            <a:ext cx="10515600" cy="3802389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3960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DD295-8C04-4098-875D-7F1C4FAA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5AD3F9-5A37-4C4A-B521-F1A48C82A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86452"/>
          </a:xfrm>
        </p:spPr>
        <p:txBody>
          <a:bodyPr/>
          <a:lstStyle>
            <a:lvl1pPr marL="449263" indent="-449263">
              <a:buFont typeface="Symbol" panose="05050102010706020507" pitchFamily="18" charset="2"/>
              <a:buChar char="-"/>
              <a:defRPr/>
            </a:lvl1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E31E26-3D4B-4150-BFFC-5471EB060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86452"/>
          </a:xfrm>
        </p:spPr>
        <p:txBody>
          <a:bodyPr/>
          <a:lstStyle>
            <a:lvl1pPr marL="449263" indent="-449263">
              <a:buFont typeface="Symbol" panose="05050102010706020507" pitchFamily="18" charset="2"/>
              <a:buChar char="-"/>
              <a:defRPr/>
            </a:lvl1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00518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9CC6A-BDDF-4BA9-8AE8-9891DAF2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FD3DD4-D3BF-4523-BBEA-2B118AA7D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4513"/>
            <a:ext cx="5157787" cy="82391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AD6DBB-95EC-44EB-8957-20A39E8B8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24685"/>
            <a:ext cx="5157787" cy="3300739"/>
          </a:xfrm>
        </p:spPr>
        <p:txBody>
          <a:bodyPr/>
          <a:lstStyle>
            <a:lvl1pPr marL="449263" indent="-449263">
              <a:buFont typeface="Symbol" panose="05050102010706020507" pitchFamily="18" charset="2"/>
              <a:buChar char="-"/>
              <a:defRPr/>
            </a:lvl1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6DBF0D-9AFF-4990-99A0-808A4B7F7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4513"/>
            <a:ext cx="5183188" cy="823912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311C7D-50EB-4081-9AA7-7ADD646B9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24685"/>
            <a:ext cx="5183188" cy="3300739"/>
          </a:xfrm>
        </p:spPr>
        <p:txBody>
          <a:bodyPr/>
          <a:lstStyle>
            <a:lvl1pPr marL="449263" indent="-449263">
              <a:buFont typeface="Symbol" panose="05050102010706020507" pitchFamily="18" charset="2"/>
              <a:buChar char="-"/>
              <a:defRPr/>
            </a:lvl1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F067C05-3FB7-4B4E-B874-876C3655AD29}"/>
              </a:ext>
            </a:extLst>
          </p:cNvPr>
          <p:cNvCxnSpPr>
            <a:cxnSpLocks/>
          </p:cNvCxnSpPr>
          <p:nvPr userDrawn="1"/>
        </p:nvCxnSpPr>
        <p:spPr>
          <a:xfrm>
            <a:off x="833438" y="2647950"/>
            <a:ext cx="51577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26622DA-7E44-426B-8240-3ACDE2C4F520}"/>
              </a:ext>
            </a:extLst>
          </p:cNvPr>
          <p:cNvCxnSpPr>
            <a:cxnSpLocks/>
          </p:cNvCxnSpPr>
          <p:nvPr userDrawn="1"/>
        </p:nvCxnSpPr>
        <p:spPr>
          <a:xfrm>
            <a:off x="6197601" y="2647950"/>
            <a:ext cx="515778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51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1AF158-F3AA-4026-B5BD-7BDF264B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5" y="977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233C2A-FB12-4D4E-B9B9-B396E4BDA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035" y="1613140"/>
            <a:ext cx="10515600" cy="4198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AD9A8E6-BD66-64F0-5D48-5816A95CCD17}"/>
              </a:ext>
            </a:extLst>
          </p:cNvPr>
          <p:cNvSpPr/>
          <p:nvPr userDrawn="1"/>
        </p:nvSpPr>
        <p:spPr>
          <a:xfrm>
            <a:off x="-1" y="6777546"/>
            <a:ext cx="12192001" cy="977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10">
            <a:extLst>
              <a:ext uri="{FF2B5EF4-FFF2-40B4-BE49-F238E27FC236}">
                <a16:creationId xmlns:a16="http://schemas.microsoft.com/office/drawing/2014/main" id="{CC641D8E-9EAE-C1BA-0214-8C8565524D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0165641" y="5693501"/>
            <a:ext cx="2026359" cy="14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18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91" r:id="rId3"/>
    <p:sldLayoutId id="2147483665" r:id="rId4"/>
    <p:sldLayoutId id="2147483689" r:id="rId5"/>
    <p:sldLayoutId id="2147483650" r:id="rId6"/>
    <p:sldLayoutId id="2147483660" r:id="rId7"/>
    <p:sldLayoutId id="2147483652" r:id="rId8"/>
    <p:sldLayoutId id="2147483653" r:id="rId9"/>
    <p:sldLayoutId id="2147483654" r:id="rId10"/>
    <p:sldLayoutId id="2147483662" r:id="rId11"/>
    <p:sldLayoutId id="2147483655" r:id="rId12"/>
    <p:sldLayoutId id="2147483656" r:id="rId13"/>
    <p:sldLayoutId id="2147483657" r:id="rId14"/>
    <p:sldLayoutId id="214748366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DB0031"/>
          </a:solidFill>
          <a:latin typeface="+mj-lt"/>
          <a:ea typeface="+mj-ea"/>
          <a:cs typeface="+mj-cs"/>
        </a:defRPr>
      </a:lvl1pPr>
    </p:titleStyle>
    <p:bodyStyle>
      <a:lvl1pPr marL="449263" indent="-449263" algn="l" defTabSz="914400" rtl="0" eaLnBrk="1" latinLnBrk="0" hangingPunct="1">
        <a:lnSpc>
          <a:spcPct val="90000"/>
        </a:lnSpc>
        <a:spcBef>
          <a:spcPts val="1000"/>
        </a:spcBef>
        <a:spcAft>
          <a:spcPts val="1000"/>
        </a:spcAft>
        <a:buClr>
          <a:srgbClr val="DB0031"/>
        </a:buClr>
        <a:buSzPct val="160000"/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96938" indent="-439738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rgbClr val="DB003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46200" indent="-4318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rgbClr val="DB0031"/>
        </a:buClr>
        <a:buSzPct val="13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93875" indent="-422275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rgbClr val="DB003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B003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1AF158-F3AA-4026-B5BD-7BDF264B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5" y="977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233C2A-FB12-4D4E-B9B9-B396E4BDA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035" y="1613140"/>
            <a:ext cx="10515600" cy="4198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D5E143-CA9C-4220-8350-D6B92DE0221B}"/>
              </a:ext>
            </a:extLst>
          </p:cNvPr>
          <p:cNvSpPr/>
          <p:nvPr userDrawn="1"/>
        </p:nvSpPr>
        <p:spPr>
          <a:xfrm>
            <a:off x="-1" y="6777546"/>
            <a:ext cx="12192001" cy="977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18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DB0031"/>
          </a:solidFill>
          <a:latin typeface="+mj-lt"/>
          <a:ea typeface="+mj-ea"/>
          <a:cs typeface="+mj-cs"/>
        </a:defRPr>
      </a:lvl1pPr>
    </p:titleStyle>
    <p:bodyStyle>
      <a:lvl1pPr marL="449263" indent="-449263" algn="l" defTabSz="914400" rtl="0" eaLnBrk="1" latinLnBrk="0" hangingPunct="1">
        <a:lnSpc>
          <a:spcPct val="90000"/>
        </a:lnSpc>
        <a:spcBef>
          <a:spcPts val="1000"/>
        </a:spcBef>
        <a:spcAft>
          <a:spcPts val="1000"/>
        </a:spcAft>
        <a:buClr>
          <a:srgbClr val="DB0031"/>
        </a:buClr>
        <a:buSzPct val="160000"/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96938" indent="-439738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rgbClr val="DB003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346200" indent="-431800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rgbClr val="DB0031"/>
        </a:buClr>
        <a:buSzPct val="13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93875" indent="-422275" algn="l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rgbClr val="DB003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B003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F_7720AEBF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3" b="8203"/>
          <a:stretch/>
        </p:blipFill>
        <p:spPr>
          <a:xfrm>
            <a:off x="125260" y="105748"/>
            <a:ext cx="11942332" cy="66562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630E5D-B567-4901-95B1-D46F85E48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075" y="-200333"/>
            <a:ext cx="2645849" cy="187114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5D7C3AE-6289-8A37-0A01-0108CEBCED6F}"/>
              </a:ext>
            </a:extLst>
          </p:cNvPr>
          <p:cNvSpPr txBox="1">
            <a:spLocks/>
          </p:cNvSpPr>
          <p:nvPr/>
        </p:nvSpPr>
        <p:spPr>
          <a:xfrm>
            <a:off x="1230726" y="4166163"/>
            <a:ext cx="9730545" cy="1209248"/>
          </a:xfrm>
          <a:prstGeom prst="rect">
            <a:avLst/>
          </a:prstGeom>
          <a:solidFill>
            <a:schemeClr val="bg1">
              <a:alpha val="80000"/>
            </a:schemeClr>
          </a:solidFill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 err="1"/>
              <a:t>Einführung</a:t>
            </a:r>
            <a:r>
              <a:rPr lang="en-US" dirty="0"/>
              <a:t> in K-Nearest Neighbors (KNN)</a:t>
            </a:r>
            <a:endParaRPr lang="de-DE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42923745-1C9E-B714-E0BF-B35A9DA84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727" y="5375411"/>
            <a:ext cx="9730545" cy="914399"/>
          </a:xfrm>
          <a:solidFill>
            <a:schemeClr val="bg1">
              <a:alpha val="80000"/>
            </a:schemeClr>
          </a:solidFill>
        </p:spPr>
        <p:txBody>
          <a:bodyPr anchor="t"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de-DE" sz="2800" dirty="0"/>
              <a:t>Huseyn Abdullayev</a:t>
            </a:r>
          </a:p>
        </p:txBody>
      </p:sp>
    </p:spTree>
    <p:extLst>
      <p:ext uri="{BB962C8B-B14F-4D97-AF65-F5344CB8AC3E}">
        <p14:creationId xmlns:p14="http://schemas.microsoft.com/office/powerpoint/2010/main" val="19986305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7C89E-2BE8-173F-90A9-FDDBE14532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035" y="97706"/>
            <a:ext cx="10515600" cy="1325563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B1FDA7-A4C0-7A2E-2205-D803594CA91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6940" y="1688121"/>
            <a:ext cx="10515600" cy="3980189"/>
          </a:xfrm>
        </p:spPr>
        <p:txBody>
          <a:bodyPr/>
          <a:lstStyle/>
          <a:p>
            <a:r>
              <a:rPr lang="en-US" dirty="0"/>
              <a:t>KNN  Classification</a:t>
            </a:r>
          </a:p>
          <a:p>
            <a:r>
              <a:rPr lang="de-DE" dirty="0"/>
              <a:t>KNN </a:t>
            </a:r>
            <a:r>
              <a:rPr lang="de-DE" dirty="0" err="1"/>
              <a:t>regression</a:t>
            </a:r>
            <a:r>
              <a:rPr lang="de-DE" dirty="0"/>
              <a:t> 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6137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93D1-EE24-284B-815F-61C30707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  <a:endParaRPr lang="de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EF0F7C-BB89-0A74-146D-0471592BB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68" y="1542821"/>
            <a:ext cx="5128967" cy="3980189"/>
          </a:xfrm>
        </p:spPr>
        <p:txBody>
          <a:bodyPr/>
          <a:lstStyle/>
          <a:p>
            <a:r>
              <a:rPr lang="en-US" dirty="0"/>
              <a:t>KNN is one of the simplest machine learning algorithms for classification and regression </a:t>
            </a:r>
          </a:p>
          <a:p>
            <a:r>
              <a:rPr lang="en-US" dirty="0"/>
              <a:t>It is based on the intuitive idea that similar things exist in close proximity.</a:t>
            </a:r>
          </a:p>
          <a:p>
            <a:r>
              <a:rPr lang="en-US" dirty="0"/>
              <a:t>Think of it like looking for a restaurant. You'll likely choose a place that's similar to your favorite ones and is nearby.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870765-D8A3-9829-488C-7D5C7CF79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1805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5D3EF0-DC12-AB87-3D4C-3C5DD0F4FF1D}"/>
              </a:ext>
            </a:extLst>
          </p:cNvPr>
          <p:cNvSpPr txBox="1"/>
          <p:nvPr/>
        </p:nvSpPr>
        <p:spPr>
          <a:xfrm>
            <a:off x="6169749" y="4657841"/>
            <a:ext cx="578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Source :https://medium.com/</a:t>
            </a:r>
            <a:r>
              <a:rPr lang="de-DE" dirty="0" err="1"/>
              <a:t>swlh</a:t>
            </a:r>
            <a:r>
              <a:rPr lang="de-DE" dirty="0"/>
              <a:t>/k-nearest-neighbor-ca2593d7a3c4</a:t>
            </a:r>
          </a:p>
        </p:txBody>
      </p:sp>
    </p:spTree>
    <p:extLst>
      <p:ext uri="{BB962C8B-B14F-4D97-AF65-F5344CB8AC3E}">
        <p14:creationId xmlns:p14="http://schemas.microsoft.com/office/powerpoint/2010/main" val="185860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93D1-EE24-284B-815F-61C30707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 Classification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56A8-84C1-7081-F1BD-85D85FD126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6240" y="2183114"/>
            <a:ext cx="5791200" cy="3374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KNN works by comparing a new, unknown item to the nearest items from a dataset.</a:t>
            </a:r>
          </a:p>
          <a:p>
            <a:r>
              <a:rPr lang="en-US" dirty="0"/>
              <a:t>The 'K' in KNN stands for the number of neighbors you consider.</a:t>
            </a:r>
          </a:p>
          <a:p>
            <a:r>
              <a:rPr lang="en-US" dirty="0"/>
              <a:t>For example, if K=3, the algorithm looks at the three nearest neighbors to decide the category of the new item.</a:t>
            </a:r>
          </a:p>
          <a:p>
            <a:r>
              <a:rPr lang="en-US" dirty="0"/>
              <a:t>When K = 3, the new data point belongs to class A; however, when K = 6, the new data point belongs to class B.</a:t>
            </a:r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E327A4-2224-EBE7-4AC0-C07B5A40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691" y="948203"/>
            <a:ext cx="5337069" cy="400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60BC1-E083-1236-8AC9-959BEC3F65F9}"/>
              </a:ext>
            </a:extLst>
          </p:cNvPr>
          <p:cNvSpPr txBox="1"/>
          <p:nvPr/>
        </p:nvSpPr>
        <p:spPr>
          <a:xfrm>
            <a:off x="6699823" y="5058423"/>
            <a:ext cx="4854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Source :https://medium.com/@bengikoseoglu/why-log-loss-metric-shouldnt-be-used-to-evaluate-nearest-neighbour-classification-1fe314f460a2</a:t>
            </a:r>
          </a:p>
        </p:txBody>
      </p:sp>
    </p:spTree>
    <p:extLst>
      <p:ext uri="{BB962C8B-B14F-4D97-AF65-F5344CB8AC3E}">
        <p14:creationId xmlns:p14="http://schemas.microsoft.com/office/powerpoint/2010/main" val="33396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D832-66AA-5AA6-B76E-5A453A54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5" y="97706"/>
            <a:ext cx="10515600" cy="667839"/>
          </a:xfrm>
        </p:spPr>
        <p:txBody>
          <a:bodyPr/>
          <a:lstStyle/>
          <a:p>
            <a:r>
              <a:rPr lang="de-DE" dirty="0"/>
              <a:t>KNN </a:t>
            </a:r>
            <a:r>
              <a:rPr lang="de-DE" dirty="0" err="1"/>
              <a:t>regression</a:t>
            </a:r>
            <a:r>
              <a:rPr lang="de-D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BCA6-9824-4504-E2CD-81156FE5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54" y="950211"/>
            <a:ext cx="6521358" cy="5810083"/>
          </a:xfrm>
        </p:spPr>
        <p:txBody>
          <a:bodyPr/>
          <a:lstStyle/>
          <a:p>
            <a:r>
              <a:rPr lang="de-DE" sz="1600" dirty="0"/>
              <a:t> </a:t>
            </a:r>
            <a:r>
              <a:rPr lang="de-DE" sz="1600" dirty="0" err="1"/>
              <a:t>Distance</a:t>
            </a:r>
            <a:r>
              <a:rPr lang="de-DE" sz="1600" dirty="0"/>
              <a:t> </a:t>
            </a:r>
            <a:r>
              <a:rPr lang="de-DE" sz="1600" dirty="0" err="1"/>
              <a:t>metrics</a:t>
            </a:r>
            <a:endParaRPr lang="de-DE" sz="1600" dirty="0"/>
          </a:p>
          <a:p>
            <a:pPr lvl="1"/>
            <a:r>
              <a:rPr lang="de-DE" sz="1600" dirty="0" err="1"/>
              <a:t>Euclidean</a:t>
            </a:r>
            <a:r>
              <a:rPr lang="de-DE" sz="1600" dirty="0"/>
              <a:t> </a:t>
            </a:r>
            <a:r>
              <a:rPr lang="de-DE" sz="1600" dirty="0" err="1"/>
              <a:t>Distance</a:t>
            </a:r>
            <a:r>
              <a:rPr lang="de-DE" sz="1600" dirty="0"/>
              <a:t>: </a:t>
            </a:r>
          </a:p>
          <a:p>
            <a:pPr lvl="1"/>
            <a:r>
              <a:rPr lang="de-DE" sz="1600" dirty="0"/>
              <a:t>Manhattan </a:t>
            </a:r>
            <a:r>
              <a:rPr lang="de-DE" sz="1600" dirty="0" err="1"/>
              <a:t>Distance</a:t>
            </a:r>
            <a:endParaRPr lang="de-DE" sz="1600" dirty="0"/>
          </a:p>
          <a:p>
            <a:pPr lvl="1"/>
            <a:r>
              <a:rPr lang="de-DE" sz="1600" dirty="0"/>
              <a:t>Minkowski </a:t>
            </a:r>
            <a:r>
              <a:rPr lang="de-DE" sz="1600" dirty="0" err="1"/>
              <a:t>Distance</a:t>
            </a:r>
            <a:endParaRPr lang="de-DE" sz="1600" dirty="0"/>
          </a:p>
          <a:p>
            <a:r>
              <a:rPr lang="en-US" sz="1600" dirty="0"/>
              <a:t>KNN's performance is highly sensitive to the scale of data because distance metrics are influenced by the magnitude of the features.</a:t>
            </a:r>
          </a:p>
          <a:p>
            <a:r>
              <a:rPr lang="en-US" sz="1600" dirty="0"/>
              <a:t>Different features can have different scales (e.g., height in centimeters and weight in kilograms).</a:t>
            </a:r>
          </a:p>
          <a:p>
            <a:r>
              <a:rPr lang="en-US" sz="1600" dirty="0"/>
              <a:t>Before applying KNN, it's essential to normalize or standardize the data so that each feature contributes equally to the distance calculations.</a:t>
            </a:r>
          </a:p>
          <a:p>
            <a:r>
              <a:rPr lang="en-US" sz="1600" dirty="0"/>
              <a:t>Normalization typically means scaling features to a range of [0, 1], while Standardization transforms data to have a mean of 0 and a standard deviation of 1.</a:t>
            </a:r>
            <a:endParaRPr lang="de-DE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67835-59FC-BD8A-D9A7-8FF6274176AE}"/>
              </a:ext>
            </a:extLst>
          </p:cNvPr>
          <p:cNvSpPr txBox="1"/>
          <p:nvPr/>
        </p:nvSpPr>
        <p:spPr>
          <a:xfrm>
            <a:off x="6785037" y="5267779"/>
            <a:ext cx="446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Source :https://byjus.com/</a:t>
            </a:r>
            <a:r>
              <a:rPr lang="de-DE" dirty="0" err="1"/>
              <a:t>maths</a:t>
            </a:r>
            <a:r>
              <a:rPr lang="de-DE" dirty="0"/>
              <a:t>/</a:t>
            </a:r>
            <a:r>
              <a:rPr lang="de-DE" dirty="0" err="1"/>
              <a:t>euclidean-distance</a:t>
            </a:r>
            <a:r>
              <a:rPr lang="de-DE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6B0CB-5FA9-6630-5A88-DAB4C5669EED}"/>
              </a:ext>
            </a:extLst>
          </p:cNvPr>
          <p:cNvSpPr txBox="1"/>
          <p:nvPr/>
        </p:nvSpPr>
        <p:spPr>
          <a:xfrm>
            <a:off x="7765542" y="544519"/>
            <a:ext cx="2210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Euclidean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65A3D-ABA3-3500-6F2B-2AF72E1A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946" y="950211"/>
            <a:ext cx="4544059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93D1-EE24-284B-815F-61C30707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KNN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56A8-84C1-7081-F1BD-85D85FD126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3035" y="1134730"/>
            <a:ext cx="5791200" cy="5895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Simple and easy to implement.</a:t>
            </a:r>
          </a:p>
          <a:p>
            <a:pPr lvl="1"/>
            <a:r>
              <a:rPr lang="en-US" dirty="0"/>
              <a:t>No need to build a model, tune several parameters, or make additional assumptions.</a:t>
            </a:r>
          </a:p>
          <a:p>
            <a:pPr lvl="1"/>
            <a:r>
              <a:rPr lang="en-US" dirty="0"/>
              <a:t>The algorithm is versatile. It can be used for classification, regression, and search.</a:t>
            </a:r>
          </a:p>
          <a:p>
            <a:r>
              <a:rPr lang="en-US" dirty="0"/>
              <a:t>Cons:</a:t>
            </a:r>
          </a:p>
          <a:p>
            <a:pPr marL="896938" lvl="1" indent="-439738">
              <a:lnSpc>
                <a:spcPct val="120000"/>
              </a:lnSpc>
              <a:spcBef>
                <a:spcPts val="500"/>
              </a:spcBef>
              <a:spcAft>
                <a:spcPts val="700"/>
              </a:spcAft>
              <a:buClr>
                <a:srgbClr val="DB0031"/>
              </a:buClr>
              <a:buFont typeface="Wingdings" panose="05000000000000000000" pitchFamily="2" charset="2"/>
              <a:buChar char="§"/>
            </a:pPr>
            <a:r>
              <a:rPr lang="en-US" dirty="0"/>
              <a:t>Computationally expensive because it requires distance calculations for each instance.</a:t>
            </a:r>
          </a:p>
          <a:p>
            <a:pPr marL="896938" lvl="1" indent="-439738">
              <a:lnSpc>
                <a:spcPct val="120000"/>
              </a:lnSpc>
              <a:spcBef>
                <a:spcPts val="500"/>
              </a:spcBef>
              <a:spcAft>
                <a:spcPts val="700"/>
              </a:spcAft>
              <a:buClr>
                <a:srgbClr val="DB0031"/>
              </a:buClr>
              <a:buFont typeface="Wingdings" panose="05000000000000000000" pitchFamily="2" charset="2"/>
              <a:buChar char="§"/>
            </a:pPr>
            <a:r>
              <a:rPr lang="en-US" dirty="0"/>
              <a:t>Not ideal for large datasets or datasets with many features.</a:t>
            </a:r>
          </a:p>
          <a:p>
            <a:pPr marL="896938" lvl="1" indent="-439738">
              <a:lnSpc>
                <a:spcPct val="120000"/>
              </a:lnSpc>
              <a:spcBef>
                <a:spcPts val="500"/>
              </a:spcBef>
              <a:spcAft>
                <a:spcPts val="700"/>
              </a:spcAft>
              <a:buClr>
                <a:srgbClr val="DB0031"/>
              </a:buClr>
              <a:buFont typeface="Wingdings" panose="05000000000000000000" pitchFamily="2" charset="2"/>
              <a:buChar char="§"/>
            </a:pPr>
            <a:r>
              <a:rPr lang="en-US" dirty="0"/>
              <a:t>Sensitive to the scale of data and irrelevant features.</a:t>
            </a:r>
          </a:p>
          <a:p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BAF675-FBE3-424F-94F9-6E0C65528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524" y="1037584"/>
            <a:ext cx="5236173" cy="30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A2329-4468-2B0E-D70C-E79FB4548FBC}"/>
              </a:ext>
            </a:extLst>
          </p:cNvPr>
          <p:cNvSpPr txBox="1"/>
          <p:nvPr/>
        </p:nvSpPr>
        <p:spPr>
          <a:xfrm>
            <a:off x="6615828" y="4561315"/>
            <a:ext cx="463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Source :https://medium.com/@anuuz.soni/advantages-and-disadvantages-of-knn-ee06599b9336</a:t>
            </a:r>
          </a:p>
        </p:txBody>
      </p:sp>
    </p:spTree>
    <p:extLst>
      <p:ext uri="{BB962C8B-B14F-4D97-AF65-F5344CB8AC3E}">
        <p14:creationId xmlns:p14="http://schemas.microsoft.com/office/powerpoint/2010/main" val="248448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35DFACA-6041-45B0-A832-812CE0004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9300" y="1510039"/>
            <a:ext cx="2279674" cy="51466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8122887-9268-46C6-A50E-D3DD13CDC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06" y="266700"/>
            <a:ext cx="3481368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3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tn Farben">
      <a:dk1>
        <a:srgbClr val="484847"/>
      </a:dk1>
      <a:lt1>
        <a:sysClr val="window" lastClr="FFFFFF"/>
      </a:lt1>
      <a:dk2>
        <a:srgbClr val="DB0031"/>
      </a:dk2>
      <a:lt2>
        <a:srgbClr val="E7E6E6"/>
      </a:lt2>
      <a:accent1>
        <a:srgbClr val="1B537D"/>
      </a:accent1>
      <a:accent2>
        <a:srgbClr val="3977B7"/>
      </a:accent2>
      <a:accent3>
        <a:srgbClr val="659AD2"/>
      </a:accent3>
      <a:accent4>
        <a:srgbClr val="A0C9E8"/>
      </a:accent4>
      <a:accent5>
        <a:srgbClr val="BAD7ED"/>
      </a:accent5>
      <a:accent6>
        <a:srgbClr val="DEEBF6"/>
      </a:accent6>
      <a:hlink>
        <a:srgbClr val="FF0031"/>
      </a:hlink>
      <a:folHlink>
        <a:srgbClr val="FF0031"/>
      </a:folHlink>
    </a:clrScheme>
    <a:fontScheme name="Benutzerdefiniert 1">
      <a:majorFont>
        <a:latin typeface="Arial Nova Cond Light"/>
        <a:ea typeface=""/>
        <a:cs typeface=""/>
      </a:majorFont>
      <a:minorFont>
        <a:latin typeface="Arial Nova Con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orate Presentation it-novum" id="{5AA352B2-82D1-48AF-90A4-EB886B400AA0}" vid="{C95AD5F1-E548-478B-9A4F-5BA9A510FB39}"/>
    </a:ext>
  </a:extLst>
</a:theme>
</file>

<file path=ppt/theme/theme2.xml><?xml version="1.0" encoding="utf-8"?>
<a:theme xmlns:a="http://schemas.openxmlformats.org/drawingml/2006/main" name="Office">
  <a:themeElements>
    <a:clrScheme name="itn Farben">
      <a:dk1>
        <a:srgbClr val="484847"/>
      </a:dk1>
      <a:lt1>
        <a:sysClr val="window" lastClr="FFFFFF"/>
      </a:lt1>
      <a:dk2>
        <a:srgbClr val="DB0031"/>
      </a:dk2>
      <a:lt2>
        <a:srgbClr val="E7E6E6"/>
      </a:lt2>
      <a:accent1>
        <a:srgbClr val="1B537D"/>
      </a:accent1>
      <a:accent2>
        <a:srgbClr val="3977B7"/>
      </a:accent2>
      <a:accent3>
        <a:srgbClr val="659AD2"/>
      </a:accent3>
      <a:accent4>
        <a:srgbClr val="A0C9E8"/>
      </a:accent4>
      <a:accent5>
        <a:srgbClr val="BAD7ED"/>
      </a:accent5>
      <a:accent6>
        <a:srgbClr val="DEEBF6"/>
      </a:accent6>
      <a:hlink>
        <a:srgbClr val="FF0031"/>
      </a:hlink>
      <a:folHlink>
        <a:srgbClr val="FF0031"/>
      </a:folHlink>
    </a:clrScheme>
    <a:fontScheme name="Benutzerdefiniert 1">
      <a:majorFont>
        <a:latin typeface="Arial Nova Cond Light"/>
        <a:ea typeface=""/>
        <a:cs typeface=""/>
      </a:majorFont>
      <a:minorFont>
        <a:latin typeface="Arial Nova Con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orate Presentation it-novum" id="{5AA352B2-82D1-48AF-90A4-EB886B400AA0}" vid="{C95AD5F1-E548-478B-9A4F-5BA9A510FB3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4f9f73b-d5a1-43fb-ba6b-855a2f4e6dd1">
      <UserInfo>
        <DisplayName>Haupt, Tom</DisplayName>
        <AccountId>46</AccountId>
        <AccountType/>
      </UserInfo>
      <UserInfo>
        <DisplayName>Müller, Olaf</DisplayName>
        <AccountId>100</AccountId>
        <AccountType/>
      </UserInfo>
    </SharedWithUsers>
    <_activity xmlns="1d59951e-9f4e-4ecc-9dd5-4ac6552952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961A15ED64CA74B8A8B7A0091ABC1C5" ma:contentTypeVersion="12" ma:contentTypeDescription="Ein neues Dokument erstellen." ma:contentTypeScope="" ma:versionID="4bb8348748bc5a32ceaec4fca60f0cbb">
  <xsd:schema xmlns:xsd="http://www.w3.org/2001/XMLSchema" xmlns:xs="http://www.w3.org/2001/XMLSchema" xmlns:p="http://schemas.microsoft.com/office/2006/metadata/properties" xmlns:ns3="1d59951e-9f4e-4ecc-9dd5-4ac655295245" xmlns:ns4="64f9f73b-d5a1-43fb-ba6b-855a2f4e6dd1" targetNamespace="http://schemas.microsoft.com/office/2006/metadata/properties" ma:root="true" ma:fieldsID="a736937815ee667d2f293a66fa632805" ns3:_="" ns4:_="">
    <xsd:import namespace="1d59951e-9f4e-4ecc-9dd5-4ac655295245"/>
    <xsd:import namespace="64f9f73b-d5a1-43fb-ba6b-855a2f4e6d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59951e-9f4e-4ecc-9dd5-4ac6552952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f9f73b-d5a1-43fb-ba6b-855a2f4e6dd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2B5F44-BDC5-4880-A12B-6E776FEB9EA3}">
  <ds:schemaRefs>
    <ds:schemaRef ds:uri="1d59951e-9f4e-4ecc-9dd5-4ac655295245"/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64f9f73b-d5a1-43fb-ba6b-855a2f4e6dd1"/>
  </ds:schemaRefs>
</ds:datastoreItem>
</file>

<file path=customXml/itemProps2.xml><?xml version="1.0" encoding="utf-8"?>
<ds:datastoreItem xmlns:ds="http://schemas.openxmlformats.org/officeDocument/2006/customXml" ds:itemID="{75B6733B-909E-430C-87BA-347CAA3913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BB8D1B-0198-4057-A073-52434EEE16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59951e-9f4e-4ecc-9dd5-4ac655295245"/>
    <ds:schemaRef ds:uri="64f9f73b-d5a1-43fb-ba6b-855a2f4e6d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414</Words>
  <Application>Microsoft Office PowerPoint</Application>
  <PresentationFormat>Widescreen</PresentationFormat>
  <Paragraphs>40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Nova Cond Light</vt:lpstr>
      <vt:lpstr>Calibri</vt:lpstr>
      <vt:lpstr>Courier New</vt:lpstr>
      <vt:lpstr>Symbol</vt:lpstr>
      <vt:lpstr>Wingdings</vt:lpstr>
      <vt:lpstr>Office</vt:lpstr>
      <vt:lpstr>Office</vt:lpstr>
      <vt:lpstr>PowerPoint Presentation</vt:lpstr>
      <vt:lpstr>Agenda</vt:lpstr>
      <vt:lpstr>KNN</vt:lpstr>
      <vt:lpstr>KNN  Classification</vt:lpstr>
      <vt:lpstr>KNN regression </vt:lpstr>
      <vt:lpstr>Pros and Cons of KNN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EIM Intro</dc:title>
  <dc:subject/>
  <dc:creator>it-novum GmbH</dc:creator>
  <cp:keywords/>
  <dc:description/>
  <cp:lastModifiedBy>Abdullayev, Huseyn</cp:lastModifiedBy>
  <cp:revision>14</cp:revision>
  <dcterms:created xsi:type="dcterms:W3CDTF">2020-03-27T06:58:53Z</dcterms:created>
  <dcterms:modified xsi:type="dcterms:W3CDTF">2024-03-06T08:38:47Z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0x010100B961A15ED64CA74B8A8B7A0091ABC1C5</vt:lpwstr>
  </property>
  <property fmtid="{D5CDD505-2E9C-101B-9397-08002B2CF9AE}" pid="3" name="MediaServiceImageTags">
    <vt:lpwstr/>
  </property>
</Properties>
</file>